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5" r:id="rId2"/>
    <p:sldId id="272" r:id="rId3"/>
    <p:sldId id="303" r:id="rId4"/>
    <p:sldId id="304" r:id="rId5"/>
    <p:sldId id="280" r:id="rId6"/>
    <p:sldId id="300" r:id="rId7"/>
    <p:sldId id="305" r:id="rId8"/>
    <p:sldId id="306" r:id="rId9"/>
    <p:sldId id="307" r:id="rId10"/>
    <p:sldId id="308" r:id="rId11"/>
    <p:sldId id="271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CC00FF"/>
    <a:srgbClr val="B45A00"/>
    <a:srgbClr val="FFFDDD"/>
    <a:srgbClr val="FFFDD0"/>
    <a:srgbClr val="5C2E00"/>
    <a:srgbClr val="FF9021"/>
    <a:srgbClr val="3E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189" autoAdjust="0"/>
  </p:normalViewPr>
  <p:slideViewPr>
    <p:cSldViewPr snapToGrid="0">
      <p:cViewPr varScale="1">
        <p:scale>
          <a:sx n="102" d="100"/>
          <a:sy n="102" d="100"/>
        </p:scale>
        <p:origin x="18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4E31F-DEE9-41A4-B5F9-5CDB68AC85F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D73FA-CBC3-4E8E-AB7E-D17E626C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5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67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794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743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6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25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39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3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5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0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9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84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1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keyboard&#10;&#10;Description automatically generated">
            <a:extLst>
              <a:ext uri="{FF2B5EF4-FFF2-40B4-BE49-F238E27FC236}">
                <a16:creationId xmlns:a16="http://schemas.microsoft.com/office/drawing/2014/main" id="{81108153-77C8-489F-9451-EC6BA91B22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9"/>
          <a:stretch/>
        </p:blipFill>
        <p:spPr>
          <a:xfrm>
            <a:off x="0" y="2947647"/>
            <a:ext cx="9144000" cy="3906005"/>
          </a:xfrm>
          <a:prstGeom prst="rect">
            <a:avLst/>
          </a:prstGeom>
        </p:spPr>
      </p:pic>
      <p:pic>
        <p:nvPicPr>
          <p:cNvPr id="79" name="Picture 7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B86DCAB-2CE8-43C1-92C2-74136878DB5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8" y="1"/>
            <a:ext cx="3582147" cy="108000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23CC9316-F753-44C5-9CC7-A664C2FDC279}"/>
              </a:ext>
            </a:extLst>
          </p:cNvPr>
          <p:cNvSpPr txBox="1"/>
          <p:nvPr/>
        </p:nvSpPr>
        <p:spPr>
          <a:xfrm>
            <a:off x="226717" y="1183909"/>
            <a:ext cx="8722233" cy="1015663"/>
          </a:xfrm>
          <a:prstGeom prst="rect">
            <a:avLst/>
          </a:prstGeom>
          <a:solidFill>
            <a:srgbClr val="FFFDDD"/>
          </a:solidFill>
          <a:ln w="19050">
            <a:solidFill>
              <a:srgbClr val="0038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latin typeface="Calibri" panose="020F0502020204030204" pitchFamily="34" charset="0"/>
                <a:cs typeface="Calibri" panose="020F0502020204030204" pitchFamily="34" charset="0"/>
              </a:rPr>
              <a:t>Rearranging formulas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655A4C-D83C-4230-9EF0-33609FACD9B9}"/>
              </a:ext>
            </a:extLst>
          </p:cNvPr>
          <p:cNvSpPr/>
          <p:nvPr/>
        </p:nvSpPr>
        <p:spPr>
          <a:xfrm>
            <a:off x="4287179" y="6270727"/>
            <a:ext cx="4856821" cy="4251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ctr" latinLnBrk="0" hangingPunct="1">
              <a:lnSpc>
                <a:spcPts val="2500"/>
              </a:lnSpc>
              <a:spcBef>
                <a:spcPct val="35000"/>
              </a:spcBef>
              <a:spcAft>
                <a:spcPts val="0"/>
              </a:spcAft>
              <a:buClr>
                <a:srgbClr val="44546A"/>
              </a:buClr>
              <a:buSzPct val="175000"/>
              <a:buFontTx/>
              <a:buNone/>
              <a:tabLst/>
              <a:defRPr/>
            </a:pPr>
            <a:r>
              <a:rPr kumimoji="0" lang="en-US" sz="2000" b="0" i="0" u="none" strike="noStrike" kern="1200" cap="none" spc="-100" normalizeH="0" baseline="0" noProof="0" dirty="0">
                <a:ln>
                  <a:noFill/>
                </a:ln>
                <a:solidFill>
                  <a:srgbClr val="00388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www.kent.ac.uk/student-learning-advisory-service</a:t>
            </a:r>
          </a:p>
        </p:txBody>
      </p:sp>
    </p:spTree>
    <p:extLst>
      <p:ext uri="{BB962C8B-B14F-4D97-AF65-F5344CB8AC3E}">
        <p14:creationId xmlns:p14="http://schemas.microsoft.com/office/powerpoint/2010/main" val="184762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84581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Rearranging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3801"/>
            <a:ext cx="7920000" cy="522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3200" dirty="0"/>
              <a:t>Conclusion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Rules for rearranging simple formulas</a:t>
            </a:r>
          </a:p>
        </p:txBody>
      </p:sp>
    </p:spTree>
    <p:extLst>
      <p:ext uri="{BB962C8B-B14F-4D97-AF65-F5344CB8AC3E}">
        <p14:creationId xmlns:p14="http://schemas.microsoft.com/office/powerpoint/2010/main" val="493437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EB59865-737B-41D3-B3E9-9F953818241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474" y="5784781"/>
            <a:ext cx="3582147" cy="1080000"/>
          </a:xfrm>
          <a:prstGeom prst="rect">
            <a:avLst/>
          </a:prstGeom>
        </p:spPr>
      </p:pic>
      <p:pic>
        <p:nvPicPr>
          <p:cNvPr id="18" name="Picture 17" descr="A picture containing black, clock, white&#10;&#10;Description automatically generated">
            <a:extLst>
              <a:ext uri="{FF2B5EF4-FFF2-40B4-BE49-F238E27FC236}">
                <a16:creationId xmlns:a16="http://schemas.microsoft.com/office/drawing/2014/main" id="{C47A7087-97DF-41A1-BAB0-21C85CFFEDD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930" y="2778587"/>
            <a:ext cx="1300824" cy="1300824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92805963-4EBB-4606-AA15-4B20B70F4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86" y="1618018"/>
            <a:ext cx="8304550" cy="864000"/>
          </a:xfrm>
        </p:spPr>
        <p:txBody>
          <a:bodyPr>
            <a:noAutofit/>
          </a:bodyPr>
          <a:lstStyle/>
          <a:p>
            <a:r>
              <a:rPr lang="en-GB" sz="4000" b="1" dirty="0"/>
              <a:t>To book a maths/stats appointment…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655A4C-D83C-4230-9EF0-33609FACD9B9}"/>
              </a:ext>
            </a:extLst>
          </p:cNvPr>
          <p:cNvSpPr/>
          <p:nvPr/>
        </p:nvSpPr>
        <p:spPr>
          <a:xfrm>
            <a:off x="626653" y="3216441"/>
            <a:ext cx="4856821" cy="4251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ctr" latinLnBrk="0" hangingPunct="1">
              <a:lnSpc>
                <a:spcPts val="2500"/>
              </a:lnSpc>
              <a:spcBef>
                <a:spcPct val="35000"/>
              </a:spcBef>
              <a:spcAft>
                <a:spcPts val="0"/>
              </a:spcAft>
              <a:buClr>
                <a:srgbClr val="44546A"/>
              </a:buClr>
              <a:buSzPct val="175000"/>
              <a:buFontTx/>
              <a:buNone/>
              <a:tabLst/>
              <a:defRPr/>
            </a:pPr>
            <a:r>
              <a:rPr kumimoji="0" lang="en-US" sz="2000" b="0" i="0" u="none" strike="noStrike" kern="1200" cap="none" spc="-100" normalizeH="0" baseline="0" noProof="0" dirty="0">
                <a:ln>
                  <a:noFill/>
                </a:ln>
                <a:solidFill>
                  <a:srgbClr val="00388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www.kent.ac.uk/student-learning-advisory-service</a:t>
            </a:r>
          </a:p>
        </p:txBody>
      </p:sp>
    </p:spTree>
    <p:extLst>
      <p:ext uri="{BB962C8B-B14F-4D97-AF65-F5344CB8AC3E}">
        <p14:creationId xmlns:p14="http://schemas.microsoft.com/office/powerpoint/2010/main" val="3799883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47E90-F7F4-44FC-8B78-92558D19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5400" dirty="0"/>
          </a:p>
          <a:p>
            <a:pPr marL="0" indent="0" algn="ctr">
              <a:buNone/>
            </a:pPr>
            <a:r>
              <a:rPr lang="en-GB" sz="8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04459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84581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Rearranging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3801"/>
            <a:ext cx="7920000" cy="522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3200" dirty="0"/>
              <a:t>Introduction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Rules for rearranging simple formulas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All students</a:t>
            </a:r>
          </a:p>
        </p:txBody>
      </p:sp>
    </p:spTree>
    <p:extLst>
      <p:ext uri="{BB962C8B-B14F-4D97-AF65-F5344CB8AC3E}">
        <p14:creationId xmlns:p14="http://schemas.microsoft.com/office/powerpoint/2010/main" val="273446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Rearranging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452169"/>
            <a:ext cx="8280001" cy="487081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3200" dirty="0"/>
              <a:t>Definitions:</a:t>
            </a:r>
          </a:p>
          <a:p>
            <a:pPr>
              <a:spcBef>
                <a:spcPts val="1200"/>
              </a:spcBef>
            </a:pPr>
            <a:r>
              <a:rPr lang="en-GB" b="1" dirty="0"/>
              <a:t>Formula</a:t>
            </a:r>
            <a:r>
              <a:rPr lang="en-GB" dirty="0"/>
              <a:t> – a rule or fact showing the relationship between two or more variables  </a:t>
            </a:r>
          </a:p>
          <a:p>
            <a:pPr>
              <a:spcBef>
                <a:spcPts val="1200"/>
              </a:spcBef>
            </a:pPr>
            <a:r>
              <a:rPr lang="en-GB" dirty="0"/>
              <a:t>Rearranging (or </a:t>
            </a:r>
            <a:r>
              <a:rPr lang="en-GB" i="1" dirty="0"/>
              <a:t>transposing</a:t>
            </a:r>
            <a:r>
              <a:rPr lang="en-GB" dirty="0"/>
              <a:t>) a formula to make a different variable the </a:t>
            </a:r>
            <a:r>
              <a:rPr lang="en-GB" b="1" dirty="0"/>
              <a:t>subject</a:t>
            </a:r>
            <a:r>
              <a:rPr lang="en-GB" dirty="0"/>
              <a:t> of the formula</a:t>
            </a:r>
          </a:p>
          <a:p>
            <a:pPr>
              <a:spcBef>
                <a:spcPts val="1200"/>
              </a:spcBef>
            </a:pPr>
            <a:r>
              <a:rPr lang="en-GB" b="1" dirty="0"/>
              <a:t>Subject</a:t>
            </a:r>
            <a:r>
              <a:rPr lang="en-GB" dirty="0"/>
              <a:t> – the term on its own on one side of the equal sign. e.g.: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F19632-C12B-4B2C-93C6-9AE45793804B}"/>
                  </a:ext>
                </a:extLst>
              </p:cNvPr>
              <p:cNvSpPr txBox="1"/>
              <p:nvPr/>
            </p:nvSpPr>
            <p:spPr>
              <a:xfrm>
                <a:off x="2875985" y="4691122"/>
                <a:ext cx="3111428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=°</m:t>
                      </m:r>
                      <m:r>
                        <a:rPr lang="en-GB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+32</m:t>
                      </m:r>
                    </m:oMath>
                  </m:oMathPara>
                </a14:m>
                <a:endParaRPr lang="en-GB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F19632-C12B-4B2C-93C6-9AE457938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985" y="4691122"/>
                <a:ext cx="3111428" cy="9251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2786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Rearranging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452169"/>
            <a:ext cx="8280001" cy="487081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3200" dirty="0"/>
              <a:t>Principles:</a:t>
            </a:r>
          </a:p>
          <a:p>
            <a:pPr>
              <a:spcBef>
                <a:spcPts val="1200"/>
              </a:spcBef>
            </a:pPr>
            <a:r>
              <a:rPr lang="en-GB" dirty="0"/>
              <a:t>The quantity on the left is equal to the quantity on the right</a:t>
            </a:r>
          </a:p>
          <a:p>
            <a:pPr>
              <a:spcBef>
                <a:spcPts val="1200"/>
              </a:spcBef>
            </a:pPr>
            <a:r>
              <a:rPr lang="en-GB" dirty="0"/>
              <a:t>Therefore, to maintain balance, whatever is done to one side to must also be done to the other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496ACE-1EF3-4F7A-A03F-9749DEB8EE1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103" y="3831614"/>
            <a:ext cx="4043868" cy="278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3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Rearranging formulas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80DA32-8071-4DD0-9100-3B95B24E4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452169"/>
            <a:ext cx="8298537" cy="853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dirty="0"/>
              <a:t>Rearrange the below for </a:t>
            </a:r>
            <a:r>
              <a:rPr lang="en-GB" sz="3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°C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3000" dirty="0"/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5548EF-2746-465A-A334-402AB66D7E3A}"/>
              </a:ext>
            </a:extLst>
          </p:cNvPr>
          <p:cNvSpPr txBox="1"/>
          <p:nvPr/>
        </p:nvSpPr>
        <p:spPr>
          <a:xfrm>
            <a:off x="3949431" y="2640971"/>
            <a:ext cx="5194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GB" sz="2800" b="1" i="1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 </a:t>
            </a:r>
            <a:r>
              <a:rPr lang="en-GB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subtract 32 from both sides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FFEFF1A-1EA0-4E2D-B340-A355D1667F5C}"/>
                  </a:ext>
                </a:extLst>
              </p:cNvPr>
              <p:cNvSpPr txBox="1"/>
              <p:nvPr/>
            </p:nvSpPr>
            <p:spPr>
              <a:xfrm>
                <a:off x="642026" y="2132746"/>
                <a:ext cx="7247106" cy="46340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spcBef>
                    <a:spcPts val="180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=°</m:t>
                      </m:r>
                      <m:r>
                        <a:rPr lang="en-GB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+32</m:t>
                      </m:r>
                    </m:oMath>
                  </m:oMathPara>
                </a14:m>
                <a:endParaRPr lang="en-GB" sz="3200" b="0" i="1" dirty="0">
                  <a:solidFill>
                    <a:schemeClr val="bg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180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en-GB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32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−32</m:t>
                      </m:r>
                      <m:r>
                        <a:rPr lang="en-GB" sz="32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=°</m:t>
                      </m:r>
                      <m:r>
                        <a:rPr lang="en-GB" sz="32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32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32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32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3200" b="0" i="1" dirty="0">
                  <a:solidFill>
                    <a:schemeClr val="bg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180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                 </m:t>
                      </m:r>
                      <m:d>
                        <m:dPr>
                          <m:ctrlP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°</m:t>
                          </m:r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−32</m:t>
                          </m:r>
                        </m:e>
                      </m:d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32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=°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3200" b="0" i="1" dirty="0">
                  <a:solidFill>
                    <a:schemeClr val="bg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180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      </m:t>
                      </m:r>
                      <m:r>
                        <a:rPr lang="en-GB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32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−32)</m:t>
                      </m:r>
                    </m:oMath>
                  </m:oMathPara>
                </a14:m>
                <a:endParaRPr lang="en-GB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FFEFF1A-1EA0-4E2D-B340-A355D1667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026" y="2132746"/>
                <a:ext cx="7247106" cy="46340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D1CA0A57-6DCF-4843-BF89-A4AABB8B3895}"/>
              </a:ext>
            </a:extLst>
          </p:cNvPr>
          <p:cNvSpPr txBox="1"/>
          <p:nvPr/>
        </p:nvSpPr>
        <p:spPr>
          <a:xfrm>
            <a:off x="4776281" y="3522946"/>
            <a:ext cx="4367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GB" sz="2800" b="1" i="1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 divide both sides by </a:t>
            </a:r>
            <a:r>
              <a:rPr lang="en-GB" sz="2800" b="1" i="1" baseline="30000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9</a:t>
            </a:r>
            <a:r>
              <a:rPr lang="en-GB" sz="2800" b="1" i="1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/</a:t>
            </a:r>
            <a:r>
              <a:rPr lang="en-GB" sz="2800" b="1" i="1" baseline="-25000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5</a:t>
            </a:r>
            <a:endParaRPr lang="en-GB" sz="2800" b="1" baseline="-25000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61B0FF-C7C5-48FA-9D9A-BC3B40886805}"/>
              </a:ext>
            </a:extLst>
          </p:cNvPr>
          <p:cNvSpPr txBox="1"/>
          <p:nvPr/>
        </p:nvSpPr>
        <p:spPr>
          <a:xfrm>
            <a:off x="210768" y="5251227"/>
            <a:ext cx="3767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GB" sz="2800" b="1" i="1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 reverse and simplify</a:t>
            </a:r>
            <a:endParaRPr lang="en-GB" sz="2800" b="1" baseline="-25000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D063C17-7FDB-4FAB-B19D-A3724F8594FE}"/>
              </a:ext>
            </a:extLst>
          </p:cNvPr>
          <p:cNvSpPr/>
          <p:nvPr/>
        </p:nvSpPr>
        <p:spPr>
          <a:xfrm>
            <a:off x="1001949" y="2383277"/>
            <a:ext cx="2733472" cy="972766"/>
          </a:xfrm>
          <a:custGeom>
            <a:avLst/>
            <a:gdLst>
              <a:gd name="connsiteX0" fmla="*/ 2178996 w 2733472"/>
              <a:gd name="connsiteY0" fmla="*/ 515566 h 972766"/>
              <a:gd name="connsiteX1" fmla="*/ 1848255 w 2733472"/>
              <a:gd name="connsiteY1" fmla="*/ 486383 h 972766"/>
              <a:gd name="connsiteX2" fmla="*/ 1809345 w 2733472"/>
              <a:gd name="connsiteY2" fmla="*/ 466927 h 972766"/>
              <a:gd name="connsiteX3" fmla="*/ 1789889 w 2733472"/>
              <a:gd name="connsiteY3" fmla="*/ 398834 h 972766"/>
              <a:gd name="connsiteX4" fmla="*/ 1770434 w 2733472"/>
              <a:gd name="connsiteY4" fmla="*/ 369651 h 972766"/>
              <a:gd name="connsiteX5" fmla="*/ 1750979 w 2733472"/>
              <a:gd name="connsiteY5" fmla="*/ 282102 h 972766"/>
              <a:gd name="connsiteX6" fmla="*/ 1760706 w 2733472"/>
              <a:gd name="connsiteY6" fmla="*/ 175097 h 972766"/>
              <a:gd name="connsiteX7" fmla="*/ 1789889 w 2733472"/>
              <a:gd name="connsiteY7" fmla="*/ 116732 h 972766"/>
              <a:gd name="connsiteX8" fmla="*/ 1984442 w 2733472"/>
              <a:gd name="connsiteY8" fmla="*/ 29183 h 972766"/>
              <a:gd name="connsiteX9" fmla="*/ 2042808 w 2733472"/>
              <a:gd name="connsiteY9" fmla="*/ 19455 h 972766"/>
              <a:gd name="connsiteX10" fmla="*/ 2276272 w 2733472"/>
              <a:gd name="connsiteY10" fmla="*/ 9727 h 972766"/>
              <a:gd name="connsiteX11" fmla="*/ 2402732 w 2733472"/>
              <a:gd name="connsiteY11" fmla="*/ 0 h 972766"/>
              <a:gd name="connsiteX12" fmla="*/ 2645923 w 2733472"/>
              <a:gd name="connsiteY12" fmla="*/ 9727 h 972766"/>
              <a:gd name="connsiteX13" fmla="*/ 2675106 w 2733472"/>
              <a:gd name="connsiteY13" fmla="*/ 19455 h 972766"/>
              <a:gd name="connsiteX14" fmla="*/ 2694562 w 2733472"/>
              <a:gd name="connsiteY14" fmla="*/ 38910 h 972766"/>
              <a:gd name="connsiteX15" fmla="*/ 2714017 w 2733472"/>
              <a:gd name="connsiteY15" fmla="*/ 136187 h 972766"/>
              <a:gd name="connsiteX16" fmla="*/ 2733472 w 2733472"/>
              <a:gd name="connsiteY16" fmla="*/ 214008 h 972766"/>
              <a:gd name="connsiteX17" fmla="*/ 2723745 w 2733472"/>
              <a:gd name="connsiteY17" fmla="*/ 447472 h 972766"/>
              <a:gd name="connsiteX18" fmla="*/ 2655651 w 2733472"/>
              <a:gd name="connsiteY18" fmla="*/ 496110 h 972766"/>
              <a:gd name="connsiteX19" fmla="*/ 2616740 w 2733472"/>
              <a:gd name="connsiteY19" fmla="*/ 525293 h 972766"/>
              <a:gd name="connsiteX20" fmla="*/ 2500008 w 2733472"/>
              <a:gd name="connsiteY20" fmla="*/ 544749 h 972766"/>
              <a:gd name="connsiteX21" fmla="*/ 2412460 w 2733472"/>
              <a:gd name="connsiteY21" fmla="*/ 573932 h 972766"/>
              <a:gd name="connsiteX22" fmla="*/ 2295728 w 2733472"/>
              <a:gd name="connsiteY22" fmla="*/ 564204 h 972766"/>
              <a:gd name="connsiteX23" fmla="*/ 2247089 w 2733472"/>
              <a:gd name="connsiteY23" fmla="*/ 573932 h 972766"/>
              <a:gd name="connsiteX24" fmla="*/ 2237362 w 2733472"/>
              <a:gd name="connsiteY24" fmla="*/ 642025 h 972766"/>
              <a:gd name="connsiteX25" fmla="*/ 2217906 w 2733472"/>
              <a:gd name="connsiteY25" fmla="*/ 719846 h 972766"/>
              <a:gd name="connsiteX26" fmla="*/ 2159540 w 2733472"/>
              <a:gd name="connsiteY26" fmla="*/ 797668 h 972766"/>
              <a:gd name="connsiteX27" fmla="*/ 2120630 w 2733472"/>
              <a:gd name="connsiteY27" fmla="*/ 826851 h 972766"/>
              <a:gd name="connsiteX28" fmla="*/ 2013625 w 2733472"/>
              <a:gd name="connsiteY28" fmla="*/ 885217 h 972766"/>
              <a:gd name="connsiteX29" fmla="*/ 1974715 w 2733472"/>
              <a:gd name="connsiteY29" fmla="*/ 894944 h 972766"/>
              <a:gd name="connsiteX30" fmla="*/ 1877438 w 2733472"/>
              <a:gd name="connsiteY30" fmla="*/ 914400 h 972766"/>
              <a:gd name="connsiteX31" fmla="*/ 1750979 w 2733472"/>
              <a:gd name="connsiteY31" fmla="*/ 933855 h 972766"/>
              <a:gd name="connsiteX32" fmla="*/ 1624519 w 2733472"/>
              <a:gd name="connsiteY32" fmla="*/ 972766 h 972766"/>
              <a:gd name="connsiteX33" fmla="*/ 992221 w 2733472"/>
              <a:gd name="connsiteY33" fmla="*/ 963038 h 972766"/>
              <a:gd name="connsiteX34" fmla="*/ 350196 w 2733472"/>
              <a:gd name="connsiteY34" fmla="*/ 933855 h 972766"/>
              <a:gd name="connsiteX35" fmla="*/ 291830 w 2733472"/>
              <a:gd name="connsiteY35" fmla="*/ 924127 h 972766"/>
              <a:gd name="connsiteX36" fmla="*/ 262647 w 2733472"/>
              <a:gd name="connsiteY36" fmla="*/ 914400 h 972766"/>
              <a:gd name="connsiteX37" fmla="*/ 165370 w 2733472"/>
              <a:gd name="connsiteY37" fmla="*/ 875489 h 972766"/>
              <a:gd name="connsiteX38" fmla="*/ 126460 w 2733472"/>
              <a:gd name="connsiteY38" fmla="*/ 865761 h 972766"/>
              <a:gd name="connsiteX39" fmla="*/ 107004 w 2733472"/>
              <a:gd name="connsiteY39" fmla="*/ 846306 h 972766"/>
              <a:gd name="connsiteX40" fmla="*/ 58366 w 2733472"/>
              <a:gd name="connsiteY40" fmla="*/ 807395 h 972766"/>
              <a:gd name="connsiteX41" fmla="*/ 38911 w 2733472"/>
              <a:gd name="connsiteY41" fmla="*/ 768485 h 972766"/>
              <a:gd name="connsiteX42" fmla="*/ 19455 w 2733472"/>
              <a:gd name="connsiteY42" fmla="*/ 680936 h 972766"/>
              <a:gd name="connsiteX43" fmla="*/ 0 w 2733472"/>
              <a:gd name="connsiteY43" fmla="*/ 622570 h 972766"/>
              <a:gd name="connsiteX44" fmla="*/ 0 w 2733472"/>
              <a:gd name="connsiteY44" fmla="*/ 418289 h 97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733472" h="972766">
                <a:moveTo>
                  <a:pt x="2178996" y="515566"/>
                </a:moveTo>
                <a:cubicBezTo>
                  <a:pt x="1958915" y="507977"/>
                  <a:pt x="1969505" y="540273"/>
                  <a:pt x="1848255" y="486383"/>
                </a:cubicBezTo>
                <a:cubicBezTo>
                  <a:pt x="1835004" y="480494"/>
                  <a:pt x="1822315" y="473412"/>
                  <a:pt x="1809345" y="466927"/>
                </a:cubicBezTo>
                <a:cubicBezTo>
                  <a:pt x="1806228" y="454459"/>
                  <a:pt x="1796867" y="412790"/>
                  <a:pt x="1789889" y="398834"/>
                </a:cubicBezTo>
                <a:cubicBezTo>
                  <a:pt x="1784661" y="388377"/>
                  <a:pt x="1776919" y="379379"/>
                  <a:pt x="1770434" y="369651"/>
                </a:cubicBezTo>
                <a:cubicBezTo>
                  <a:pt x="1766681" y="354641"/>
                  <a:pt x="1750979" y="294456"/>
                  <a:pt x="1750979" y="282102"/>
                </a:cubicBezTo>
                <a:cubicBezTo>
                  <a:pt x="1750979" y="246287"/>
                  <a:pt x="1752503" y="209960"/>
                  <a:pt x="1760706" y="175097"/>
                </a:cubicBezTo>
                <a:cubicBezTo>
                  <a:pt x="1765688" y="153924"/>
                  <a:pt x="1774508" y="132113"/>
                  <a:pt x="1789889" y="116732"/>
                </a:cubicBezTo>
                <a:cubicBezTo>
                  <a:pt x="1884557" y="22065"/>
                  <a:pt x="1877082" y="43497"/>
                  <a:pt x="1984442" y="29183"/>
                </a:cubicBezTo>
                <a:cubicBezTo>
                  <a:pt x="2003993" y="26576"/>
                  <a:pt x="2023128" y="20767"/>
                  <a:pt x="2042808" y="19455"/>
                </a:cubicBezTo>
                <a:cubicBezTo>
                  <a:pt x="2120524" y="14274"/>
                  <a:pt x="2198497" y="13931"/>
                  <a:pt x="2276272" y="9727"/>
                </a:cubicBezTo>
                <a:cubicBezTo>
                  <a:pt x="2318488" y="7445"/>
                  <a:pt x="2360579" y="3242"/>
                  <a:pt x="2402732" y="0"/>
                </a:cubicBezTo>
                <a:cubicBezTo>
                  <a:pt x="2483796" y="3242"/>
                  <a:pt x="2565001" y="3947"/>
                  <a:pt x="2645923" y="9727"/>
                </a:cubicBezTo>
                <a:cubicBezTo>
                  <a:pt x="2656151" y="10458"/>
                  <a:pt x="2666313" y="14179"/>
                  <a:pt x="2675106" y="19455"/>
                </a:cubicBezTo>
                <a:cubicBezTo>
                  <a:pt x="2682970" y="24174"/>
                  <a:pt x="2688077" y="32425"/>
                  <a:pt x="2694562" y="38910"/>
                </a:cubicBezTo>
                <a:cubicBezTo>
                  <a:pt x="2713206" y="94845"/>
                  <a:pt x="2699112" y="46762"/>
                  <a:pt x="2714017" y="136187"/>
                </a:cubicBezTo>
                <a:cubicBezTo>
                  <a:pt x="2721842" y="183138"/>
                  <a:pt x="2720944" y="176421"/>
                  <a:pt x="2733472" y="214008"/>
                </a:cubicBezTo>
                <a:cubicBezTo>
                  <a:pt x="2730230" y="291829"/>
                  <a:pt x="2732346" y="370060"/>
                  <a:pt x="2723745" y="447472"/>
                </a:cubicBezTo>
                <a:cubicBezTo>
                  <a:pt x="2719752" y="483408"/>
                  <a:pt x="2677583" y="483926"/>
                  <a:pt x="2655651" y="496110"/>
                </a:cubicBezTo>
                <a:cubicBezTo>
                  <a:pt x="2641478" y="503984"/>
                  <a:pt x="2632215" y="520457"/>
                  <a:pt x="2616740" y="525293"/>
                </a:cubicBezTo>
                <a:cubicBezTo>
                  <a:pt x="2579088" y="537059"/>
                  <a:pt x="2538383" y="535612"/>
                  <a:pt x="2500008" y="544749"/>
                </a:cubicBezTo>
                <a:cubicBezTo>
                  <a:pt x="2470083" y="551874"/>
                  <a:pt x="2441643" y="564204"/>
                  <a:pt x="2412460" y="573932"/>
                </a:cubicBezTo>
                <a:cubicBezTo>
                  <a:pt x="2373549" y="570689"/>
                  <a:pt x="2334774" y="564204"/>
                  <a:pt x="2295728" y="564204"/>
                </a:cubicBezTo>
                <a:cubicBezTo>
                  <a:pt x="2279194" y="564204"/>
                  <a:pt x="2257009" y="560705"/>
                  <a:pt x="2247089" y="573932"/>
                </a:cubicBezTo>
                <a:cubicBezTo>
                  <a:pt x="2233332" y="592274"/>
                  <a:pt x="2241859" y="619542"/>
                  <a:pt x="2237362" y="642025"/>
                </a:cubicBezTo>
                <a:cubicBezTo>
                  <a:pt x="2232118" y="668244"/>
                  <a:pt x="2226362" y="694479"/>
                  <a:pt x="2217906" y="719846"/>
                </a:cubicBezTo>
                <a:cubicBezTo>
                  <a:pt x="2205549" y="756917"/>
                  <a:pt x="2189350" y="771584"/>
                  <a:pt x="2159540" y="797668"/>
                </a:cubicBezTo>
                <a:cubicBezTo>
                  <a:pt x="2147339" y="808344"/>
                  <a:pt x="2134532" y="818510"/>
                  <a:pt x="2120630" y="826851"/>
                </a:cubicBezTo>
                <a:cubicBezTo>
                  <a:pt x="2085791" y="847755"/>
                  <a:pt x="2050443" y="868036"/>
                  <a:pt x="2013625" y="885217"/>
                </a:cubicBezTo>
                <a:cubicBezTo>
                  <a:pt x="2001510" y="890871"/>
                  <a:pt x="1987787" y="892143"/>
                  <a:pt x="1974715" y="894944"/>
                </a:cubicBezTo>
                <a:cubicBezTo>
                  <a:pt x="1942381" y="901873"/>
                  <a:pt x="1910056" y="908964"/>
                  <a:pt x="1877438" y="914400"/>
                </a:cubicBezTo>
                <a:cubicBezTo>
                  <a:pt x="1834772" y="921511"/>
                  <a:pt x="1792641" y="921951"/>
                  <a:pt x="1750979" y="933855"/>
                </a:cubicBezTo>
                <a:cubicBezTo>
                  <a:pt x="1517100" y="1000678"/>
                  <a:pt x="1751358" y="941055"/>
                  <a:pt x="1624519" y="972766"/>
                </a:cubicBezTo>
                <a:lnTo>
                  <a:pt x="992221" y="963038"/>
                </a:lnTo>
                <a:cubicBezTo>
                  <a:pt x="659562" y="954360"/>
                  <a:pt x="601891" y="949587"/>
                  <a:pt x="350196" y="933855"/>
                </a:cubicBezTo>
                <a:cubicBezTo>
                  <a:pt x="330741" y="930612"/>
                  <a:pt x="311084" y="928406"/>
                  <a:pt x="291830" y="924127"/>
                </a:cubicBezTo>
                <a:cubicBezTo>
                  <a:pt x="281820" y="921903"/>
                  <a:pt x="272217" y="918081"/>
                  <a:pt x="262647" y="914400"/>
                </a:cubicBezTo>
                <a:cubicBezTo>
                  <a:pt x="230051" y="901863"/>
                  <a:pt x="199251" y="883960"/>
                  <a:pt x="165370" y="875489"/>
                </a:cubicBezTo>
                <a:lnTo>
                  <a:pt x="126460" y="865761"/>
                </a:lnTo>
                <a:cubicBezTo>
                  <a:pt x="119975" y="859276"/>
                  <a:pt x="113967" y="852275"/>
                  <a:pt x="107004" y="846306"/>
                </a:cubicBezTo>
                <a:cubicBezTo>
                  <a:pt x="91240" y="832794"/>
                  <a:pt x="72038" y="823020"/>
                  <a:pt x="58366" y="807395"/>
                </a:cubicBezTo>
                <a:cubicBezTo>
                  <a:pt x="48817" y="796482"/>
                  <a:pt x="45396" y="781455"/>
                  <a:pt x="38911" y="768485"/>
                </a:cubicBezTo>
                <a:cubicBezTo>
                  <a:pt x="33356" y="740709"/>
                  <a:pt x="27699" y="708417"/>
                  <a:pt x="19455" y="680936"/>
                </a:cubicBezTo>
                <a:cubicBezTo>
                  <a:pt x="13562" y="661293"/>
                  <a:pt x="0" y="643078"/>
                  <a:pt x="0" y="622570"/>
                </a:cubicBezTo>
                <a:lnTo>
                  <a:pt x="0" y="418289"/>
                </a:ln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E439BCD-504D-4494-B285-631BD0BC56D2}"/>
              </a:ext>
            </a:extLst>
          </p:cNvPr>
          <p:cNvSpPr/>
          <p:nvPr/>
        </p:nvSpPr>
        <p:spPr>
          <a:xfrm>
            <a:off x="2955231" y="3290495"/>
            <a:ext cx="1704351" cy="1106407"/>
          </a:xfrm>
          <a:custGeom>
            <a:avLst/>
            <a:gdLst>
              <a:gd name="connsiteX0" fmla="*/ 1208207 w 1704351"/>
              <a:gd name="connsiteY0" fmla="*/ 843760 h 1106407"/>
              <a:gd name="connsiteX1" fmla="*/ 1110931 w 1704351"/>
              <a:gd name="connsiteY1" fmla="*/ 814577 h 1106407"/>
              <a:gd name="connsiteX2" fmla="*/ 1081748 w 1704351"/>
              <a:gd name="connsiteY2" fmla="*/ 804850 h 1106407"/>
              <a:gd name="connsiteX3" fmla="*/ 1013654 w 1704351"/>
              <a:gd name="connsiteY3" fmla="*/ 775667 h 1106407"/>
              <a:gd name="connsiteX4" fmla="*/ 984471 w 1704351"/>
              <a:gd name="connsiteY4" fmla="*/ 727028 h 1106407"/>
              <a:gd name="connsiteX5" fmla="*/ 945560 w 1704351"/>
              <a:gd name="connsiteY5" fmla="*/ 688118 h 1106407"/>
              <a:gd name="connsiteX6" fmla="*/ 896922 w 1704351"/>
              <a:gd name="connsiteY6" fmla="*/ 551931 h 1106407"/>
              <a:gd name="connsiteX7" fmla="*/ 877467 w 1704351"/>
              <a:gd name="connsiteY7" fmla="*/ 444926 h 1106407"/>
              <a:gd name="connsiteX8" fmla="*/ 906650 w 1704351"/>
              <a:gd name="connsiteY8" fmla="*/ 357377 h 1106407"/>
              <a:gd name="connsiteX9" fmla="*/ 916378 w 1704351"/>
              <a:gd name="connsiteY9" fmla="*/ 328194 h 1106407"/>
              <a:gd name="connsiteX10" fmla="*/ 945560 w 1704351"/>
              <a:gd name="connsiteY10" fmla="*/ 269828 h 1106407"/>
              <a:gd name="connsiteX11" fmla="*/ 965016 w 1704351"/>
              <a:gd name="connsiteY11" fmla="*/ 240645 h 1106407"/>
              <a:gd name="connsiteX12" fmla="*/ 1013654 w 1704351"/>
              <a:gd name="connsiteY12" fmla="*/ 143369 h 1106407"/>
              <a:gd name="connsiteX13" fmla="*/ 1042837 w 1704351"/>
              <a:gd name="connsiteY13" fmla="*/ 123914 h 1106407"/>
              <a:gd name="connsiteX14" fmla="*/ 1169297 w 1704351"/>
              <a:gd name="connsiteY14" fmla="*/ 55820 h 1106407"/>
              <a:gd name="connsiteX15" fmla="*/ 1208207 w 1704351"/>
              <a:gd name="connsiteY15" fmla="*/ 46092 h 1106407"/>
              <a:gd name="connsiteX16" fmla="*/ 1237390 w 1704351"/>
              <a:gd name="connsiteY16" fmla="*/ 26637 h 1106407"/>
              <a:gd name="connsiteX17" fmla="*/ 1577858 w 1704351"/>
              <a:gd name="connsiteY17" fmla="*/ 16909 h 1106407"/>
              <a:gd name="connsiteX18" fmla="*/ 1607041 w 1704351"/>
              <a:gd name="connsiteY18" fmla="*/ 36365 h 1106407"/>
              <a:gd name="connsiteX19" fmla="*/ 1645952 w 1704351"/>
              <a:gd name="connsiteY19" fmla="*/ 104458 h 1106407"/>
              <a:gd name="connsiteX20" fmla="*/ 1655680 w 1704351"/>
              <a:gd name="connsiteY20" fmla="*/ 162824 h 1106407"/>
              <a:gd name="connsiteX21" fmla="*/ 1665407 w 1704351"/>
              <a:gd name="connsiteY21" fmla="*/ 201735 h 1106407"/>
              <a:gd name="connsiteX22" fmla="*/ 1675135 w 1704351"/>
              <a:gd name="connsiteY22" fmla="*/ 269828 h 1106407"/>
              <a:gd name="connsiteX23" fmla="*/ 1694590 w 1704351"/>
              <a:gd name="connsiteY23" fmla="*/ 376833 h 1106407"/>
              <a:gd name="connsiteX24" fmla="*/ 1694590 w 1704351"/>
              <a:gd name="connsiteY24" fmla="*/ 834033 h 1106407"/>
              <a:gd name="connsiteX25" fmla="*/ 1684863 w 1704351"/>
              <a:gd name="connsiteY25" fmla="*/ 911854 h 1106407"/>
              <a:gd name="connsiteX26" fmla="*/ 1655680 w 1704351"/>
              <a:gd name="connsiteY26" fmla="*/ 931309 h 1106407"/>
              <a:gd name="connsiteX27" fmla="*/ 1636224 w 1704351"/>
              <a:gd name="connsiteY27" fmla="*/ 950765 h 1106407"/>
              <a:gd name="connsiteX28" fmla="*/ 1597314 w 1704351"/>
              <a:gd name="connsiteY28" fmla="*/ 960492 h 1106407"/>
              <a:gd name="connsiteX29" fmla="*/ 1480582 w 1704351"/>
              <a:gd name="connsiteY29" fmla="*/ 1009131 h 1106407"/>
              <a:gd name="connsiteX30" fmla="*/ 1315212 w 1704351"/>
              <a:gd name="connsiteY30" fmla="*/ 999403 h 1106407"/>
              <a:gd name="connsiteX31" fmla="*/ 1295756 w 1704351"/>
              <a:gd name="connsiteY31" fmla="*/ 970220 h 1106407"/>
              <a:gd name="connsiteX32" fmla="*/ 1266573 w 1704351"/>
              <a:gd name="connsiteY32" fmla="*/ 941037 h 1106407"/>
              <a:gd name="connsiteX33" fmla="*/ 1247118 w 1704351"/>
              <a:gd name="connsiteY33" fmla="*/ 911854 h 1106407"/>
              <a:gd name="connsiteX34" fmla="*/ 1217935 w 1704351"/>
              <a:gd name="connsiteY34" fmla="*/ 902126 h 1106407"/>
              <a:gd name="connsiteX35" fmla="*/ 1159569 w 1704351"/>
              <a:gd name="connsiteY35" fmla="*/ 931309 h 1106407"/>
              <a:gd name="connsiteX36" fmla="*/ 1110931 w 1704351"/>
              <a:gd name="connsiteY36" fmla="*/ 960492 h 1106407"/>
              <a:gd name="connsiteX37" fmla="*/ 1023382 w 1704351"/>
              <a:gd name="connsiteY37" fmla="*/ 989675 h 1106407"/>
              <a:gd name="connsiteX38" fmla="*/ 945560 w 1704351"/>
              <a:gd name="connsiteY38" fmla="*/ 1028586 h 1106407"/>
              <a:gd name="connsiteX39" fmla="*/ 906650 w 1704351"/>
              <a:gd name="connsiteY39" fmla="*/ 1038314 h 1106407"/>
              <a:gd name="connsiteX40" fmla="*/ 877467 w 1704351"/>
              <a:gd name="connsiteY40" fmla="*/ 1048041 h 1106407"/>
              <a:gd name="connsiteX41" fmla="*/ 799646 w 1704351"/>
              <a:gd name="connsiteY41" fmla="*/ 1067496 h 1106407"/>
              <a:gd name="connsiteX42" fmla="*/ 760735 w 1704351"/>
              <a:gd name="connsiteY42" fmla="*/ 1086952 h 1106407"/>
              <a:gd name="connsiteX43" fmla="*/ 682914 w 1704351"/>
              <a:gd name="connsiteY43" fmla="*/ 1096679 h 1106407"/>
              <a:gd name="connsiteX44" fmla="*/ 624548 w 1704351"/>
              <a:gd name="connsiteY44" fmla="*/ 1106407 h 1106407"/>
              <a:gd name="connsiteX45" fmla="*/ 322990 w 1704351"/>
              <a:gd name="connsiteY45" fmla="*/ 1086952 h 1106407"/>
              <a:gd name="connsiteX46" fmla="*/ 225714 w 1704351"/>
              <a:gd name="connsiteY46" fmla="*/ 1038314 h 1106407"/>
              <a:gd name="connsiteX47" fmla="*/ 206258 w 1704351"/>
              <a:gd name="connsiteY47" fmla="*/ 1009131 h 1106407"/>
              <a:gd name="connsiteX48" fmla="*/ 128437 w 1704351"/>
              <a:gd name="connsiteY48" fmla="*/ 941037 h 1106407"/>
              <a:gd name="connsiteX49" fmla="*/ 108982 w 1704351"/>
              <a:gd name="connsiteY49" fmla="*/ 911854 h 1106407"/>
              <a:gd name="connsiteX50" fmla="*/ 89526 w 1704351"/>
              <a:gd name="connsiteY50" fmla="*/ 872943 h 1106407"/>
              <a:gd name="connsiteX51" fmla="*/ 60343 w 1704351"/>
              <a:gd name="connsiteY51" fmla="*/ 843760 h 1106407"/>
              <a:gd name="connsiteX52" fmla="*/ 31160 w 1704351"/>
              <a:gd name="connsiteY52" fmla="*/ 775667 h 1106407"/>
              <a:gd name="connsiteX53" fmla="*/ 21433 w 1704351"/>
              <a:gd name="connsiteY53" fmla="*/ 746484 h 1106407"/>
              <a:gd name="connsiteX54" fmla="*/ 1978 w 1704351"/>
              <a:gd name="connsiteY54" fmla="*/ 717301 h 1106407"/>
              <a:gd name="connsiteX55" fmla="*/ 1978 w 1704351"/>
              <a:gd name="connsiteY55" fmla="*/ 649207 h 1106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704351" h="1106407">
                <a:moveTo>
                  <a:pt x="1208207" y="843760"/>
                </a:moveTo>
                <a:cubicBezTo>
                  <a:pt x="1133786" y="828877"/>
                  <a:pt x="1184066" y="842003"/>
                  <a:pt x="1110931" y="814577"/>
                </a:cubicBezTo>
                <a:cubicBezTo>
                  <a:pt x="1101330" y="810977"/>
                  <a:pt x="1091173" y="808889"/>
                  <a:pt x="1081748" y="804850"/>
                </a:cubicBezTo>
                <a:cubicBezTo>
                  <a:pt x="997604" y="768789"/>
                  <a:pt x="1082093" y="798478"/>
                  <a:pt x="1013654" y="775667"/>
                </a:cubicBezTo>
                <a:cubicBezTo>
                  <a:pt x="941760" y="703770"/>
                  <a:pt x="1047621" y="815436"/>
                  <a:pt x="984471" y="727028"/>
                </a:cubicBezTo>
                <a:cubicBezTo>
                  <a:pt x="973809" y="712102"/>
                  <a:pt x="958530" y="701088"/>
                  <a:pt x="945560" y="688118"/>
                </a:cubicBezTo>
                <a:cubicBezTo>
                  <a:pt x="910856" y="584003"/>
                  <a:pt x="927803" y="629130"/>
                  <a:pt x="896922" y="551931"/>
                </a:cubicBezTo>
                <a:cubicBezTo>
                  <a:pt x="893761" y="536123"/>
                  <a:pt x="877467" y="457365"/>
                  <a:pt x="877467" y="444926"/>
                </a:cubicBezTo>
                <a:cubicBezTo>
                  <a:pt x="877467" y="372690"/>
                  <a:pt x="883160" y="404357"/>
                  <a:pt x="906650" y="357377"/>
                </a:cubicBezTo>
                <a:cubicBezTo>
                  <a:pt x="911236" y="348206"/>
                  <a:pt x="912214" y="337564"/>
                  <a:pt x="916378" y="328194"/>
                </a:cubicBezTo>
                <a:cubicBezTo>
                  <a:pt x="925212" y="308317"/>
                  <a:pt x="934997" y="288842"/>
                  <a:pt x="945560" y="269828"/>
                </a:cubicBezTo>
                <a:cubicBezTo>
                  <a:pt x="951238" y="259608"/>
                  <a:pt x="959787" y="251102"/>
                  <a:pt x="965016" y="240645"/>
                </a:cubicBezTo>
                <a:cubicBezTo>
                  <a:pt x="986231" y="198215"/>
                  <a:pt x="981184" y="181250"/>
                  <a:pt x="1013654" y="143369"/>
                </a:cubicBezTo>
                <a:cubicBezTo>
                  <a:pt x="1021263" y="134492"/>
                  <a:pt x="1032812" y="129929"/>
                  <a:pt x="1042837" y="123914"/>
                </a:cubicBezTo>
                <a:cubicBezTo>
                  <a:pt x="1068268" y="108655"/>
                  <a:pt x="1138760" y="68035"/>
                  <a:pt x="1169297" y="55820"/>
                </a:cubicBezTo>
                <a:cubicBezTo>
                  <a:pt x="1181710" y="50855"/>
                  <a:pt x="1195237" y="49335"/>
                  <a:pt x="1208207" y="46092"/>
                </a:cubicBezTo>
                <a:cubicBezTo>
                  <a:pt x="1217935" y="39607"/>
                  <a:pt x="1226706" y="31385"/>
                  <a:pt x="1237390" y="26637"/>
                </a:cubicBezTo>
                <a:cubicBezTo>
                  <a:pt x="1350768" y="-23752"/>
                  <a:pt x="1432399" y="11894"/>
                  <a:pt x="1577858" y="16909"/>
                </a:cubicBezTo>
                <a:cubicBezTo>
                  <a:pt x="1587586" y="23394"/>
                  <a:pt x="1598774" y="28098"/>
                  <a:pt x="1607041" y="36365"/>
                </a:cubicBezTo>
                <a:cubicBezTo>
                  <a:pt x="1620792" y="50116"/>
                  <a:pt x="1638321" y="89196"/>
                  <a:pt x="1645952" y="104458"/>
                </a:cubicBezTo>
                <a:cubicBezTo>
                  <a:pt x="1649195" y="123913"/>
                  <a:pt x="1651812" y="143483"/>
                  <a:pt x="1655680" y="162824"/>
                </a:cubicBezTo>
                <a:cubicBezTo>
                  <a:pt x="1658302" y="175934"/>
                  <a:pt x="1663015" y="188581"/>
                  <a:pt x="1665407" y="201735"/>
                </a:cubicBezTo>
                <a:cubicBezTo>
                  <a:pt x="1669508" y="224293"/>
                  <a:pt x="1671648" y="247167"/>
                  <a:pt x="1675135" y="269828"/>
                </a:cubicBezTo>
                <a:cubicBezTo>
                  <a:pt x="1683431" y="323750"/>
                  <a:pt x="1684474" y="326250"/>
                  <a:pt x="1694590" y="376833"/>
                </a:cubicBezTo>
                <a:cubicBezTo>
                  <a:pt x="1703690" y="631623"/>
                  <a:pt x="1711015" y="612293"/>
                  <a:pt x="1694590" y="834033"/>
                </a:cubicBezTo>
                <a:cubicBezTo>
                  <a:pt x="1692659" y="860104"/>
                  <a:pt x="1694572" y="887582"/>
                  <a:pt x="1684863" y="911854"/>
                </a:cubicBezTo>
                <a:cubicBezTo>
                  <a:pt x="1680521" y="922709"/>
                  <a:pt x="1664809" y="924006"/>
                  <a:pt x="1655680" y="931309"/>
                </a:cubicBezTo>
                <a:cubicBezTo>
                  <a:pt x="1648518" y="937038"/>
                  <a:pt x="1644427" y="946663"/>
                  <a:pt x="1636224" y="950765"/>
                </a:cubicBezTo>
                <a:cubicBezTo>
                  <a:pt x="1624266" y="956744"/>
                  <a:pt x="1610119" y="956650"/>
                  <a:pt x="1597314" y="960492"/>
                </a:cubicBezTo>
                <a:cubicBezTo>
                  <a:pt x="1531483" y="980241"/>
                  <a:pt x="1543321" y="977761"/>
                  <a:pt x="1480582" y="1009131"/>
                </a:cubicBezTo>
                <a:cubicBezTo>
                  <a:pt x="1425459" y="1005888"/>
                  <a:pt x="1369246" y="1010779"/>
                  <a:pt x="1315212" y="999403"/>
                </a:cubicBezTo>
                <a:cubicBezTo>
                  <a:pt x="1303771" y="996994"/>
                  <a:pt x="1303241" y="979201"/>
                  <a:pt x="1295756" y="970220"/>
                </a:cubicBezTo>
                <a:cubicBezTo>
                  <a:pt x="1286949" y="959652"/>
                  <a:pt x="1275380" y="951605"/>
                  <a:pt x="1266573" y="941037"/>
                </a:cubicBezTo>
                <a:cubicBezTo>
                  <a:pt x="1259089" y="932056"/>
                  <a:pt x="1256247" y="919157"/>
                  <a:pt x="1247118" y="911854"/>
                </a:cubicBezTo>
                <a:cubicBezTo>
                  <a:pt x="1239111" y="905448"/>
                  <a:pt x="1227663" y="905369"/>
                  <a:pt x="1217935" y="902126"/>
                </a:cubicBezTo>
                <a:cubicBezTo>
                  <a:pt x="1198480" y="911854"/>
                  <a:pt x="1178665" y="920893"/>
                  <a:pt x="1159569" y="931309"/>
                </a:cubicBezTo>
                <a:cubicBezTo>
                  <a:pt x="1142971" y="940363"/>
                  <a:pt x="1128309" y="953044"/>
                  <a:pt x="1110931" y="960492"/>
                </a:cubicBezTo>
                <a:cubicBezTo>
                  <a:pt x="1082657" y="972610"/>
                  <a:pt x="1051827" y="977963"/>
                  <a:pt x="1023382" y="989675"/>
                </a:cubicBezTo>
                <a:cubicBezTo>
                  <a:pt x="996564" y="1000718"/>
                  <a:pt x="972332" y="1017431"/>
                  <a:pt x="945560" y="1028586"/>
                </a:cubicBezTo>
                <a:cubicBezTo>
                  <a:pt x="933219" y="1033728"/>
                  <a:pt x="919505" y="1034641"/>
                  <a:pt x="906650" y="1038314"/>
                </a:cubicBezTo>
                <a:cubicBezTo>
                  <a:pt x="896791" y="1041131"/>
                  <a:pt x="887360" y="1045343"/>
                  <a:pt x="877467" y="1048041"/>
                </a:cubicBezTo>
                <a:cubicBezTo>
                  <a:pt x="851670" y="1055076"/>
                  <a:pt x="825586" y="1061011"/>
                  <a:pt x="799646" y="1067496"/>
                </a:cubicBezTo>
                <a:cubicBezTo>
                  <a:pt x="786676" y="1073981"/>
                  <a:pt x="774803" y="1083435"/>
                  <a:pt x="760735" y="1086952"/>
                </a:cubicBezTo>
                <a:cubicBezTo>
                  <a:pt x="735373" y="1093292"/>
                  <a:pt x="708793" y="1092982"/>
                  <a:pt x="682914" y="1096679"/>
                </a:cubicBezTo>
                <a:cubicBezTo>
                  <a:pt x="663389" y="1099468"/>
                  <a:pt x="644003" y="1103164"/>
                  <a:pt x="624548" y="1106407"/>
                </a:cubicBezTo>
                <a:cubicBezTo>
                  <a:pt x="621874" y="1106296"/>
                  <a:pt x="393508" y="1104581"/>
                  <a:pt x="322990" y="1086952"/>
                </a:cubicBezTo>
                <a:cubicBezTo>
                  <a:pt x="285170" y="1077497"/>
                  <a:pt x="258604" y="1058048"/>
                  <a:pt x="225714" y="1038314"/>
                </a:cubicBezTo>
                <a:cubicBezTo>
                  <a:pt x="219229" y="1028586"/>
                  <a:pt x="213957" y="1017930"/>
                  <a:pt x="206258" y="1009131"/>
                </a:cubicBezTo>
                <a:cubicBezTo>
                  <a:pt x="166422" y="963604"/>
                  <a:pt x="167994" y="967408"/>
                  <a:pt x="128437" y="941037"/>
                </a:cubicBezTo>
                <a:cubicBezTo>
                  <a:pt x="121952" y="931309"/>
                  <a:pt x="114782" y="922005"/>
                  <a:pt x="108982" y="911854"/>
                </a:cubicBezTo>
                <a:cubicBezTo>
                  <a:pt x="101787" y="899263"/>
                  <a:pt x="97955" y="884743"/>
                  <a:pt x="89526" y="872943"/>
                </a:cubicBezTo>
                <a:cubicBezTo>
                  <a:pt x="81530" y="861749"/>
                  <a:pt x="70071" y="853488"/>
                  <a:pt x="60343" y="843760"/>
                </a:cubicBezTo>
                <a:cubicBezTo>
                  <a:pt x="40098" y="762778"/>
                  <a:pt x="64750" y="842847"/>
                  <a:pt x="31160" y="775667"/>
                </a:cubicBezTo>
                <a:cubicBezTo>
                  <a:pt x="26574" y="766496"/>
                  <a:pt x="26019" y="755655"/>
                  <a:pt x="21433" y="746484"/>
                </a:cubicBezTo>
                <a:cubicBezTo>
                  <a:pt x="16205" y="736027"/>
                  <a:pt x="4271" y="728765"/>
                  <a:pt x="1978" y="717301"/>
                </a:cubicBezTo>
                <a:cubicBezTo>
                  <a:pt x="-2473" y="695044"/>
                  <a:pt x="1978" y="671905"/>
                  <a:pt x="1978" y="649207"/>
                </a:cubicBez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8E27B14-52A8-415F-ADC8-34F0FA7AE188}"/>
              </a:ext>
            </a:extLst>
          </p:cNvPr>
          <p:cNvSpPr/>
          <p:nvPr/>
        </p:nvSpPr>
        <p:spPr>
          <a:xfrm>
            <a:off x="2470826" y="4396902"/>
            <a:ext cx="2998076" cy="1001949"/>
          </a:xfrm>
          <a:custGeom>
            <a:avLst/>
            <a:gdLst>
              <a:gd name="connsiteX0" fmla="*/ 2577829 w 2998076"/>
              <a:gd name="connsiteY0" fmla="*/ 214009 h 1001949"/>
              <a:gd name="connsiteX1" fmla="*/ 2597285 w 2998076"/>
              <a:gd name="connsiteY1" fmla="*/ 321013 h 1001949"/>
              <a:gd name="connsiteX2" fmla="*/ 2587557 w 2998076"/>
              <a:gd name="connsiteY2" fmla="*/ 807396 h 1001949"/>
              <a:gd name="connsiteX3" fmla="*/ 2568102 w 2998076"/>
              <a:gd name="connsiteY3" fmla="*/ 904672 h 1001949"/>
              <a:gd name="connsiteX4" fmla="*/ 2558374 w 2998076"/>
              <a:gd name="connsiteY4" fmla="*/ 933855 h 1001949"/>
              <a:gd name="connsiteX5" fmla="*/ 2529191 w 2998076"/>
              <a:gd name="connsiteY5" fmla="*/ 943583 h 1001949"/>
              <a:gd name="connsiteX6" fmla="*/ 2490280 w 2998076"/>
              <a:gd name="connsiteY6" fmla="*/ 963038 h 1001949"/>
              <a:gd name="connsiteX7" fmla="*/ 2451370 w 2998076"/>
              <a:gd name="connsiteY7" fmla="*/ 972766 h 1001949"/>
              <a:gd name="connsiteX8" fmla="*/ 2363821 w 2998076"/>
              <a:gd name="connsiteY8" fmla="*/ 1001949 h 1001949"/>
              <a:gd name="connsiteX9" fmla="*/ 1984442 w 2998076"/>
              <a:gd name="connsiteY9" fmla="*/ 992221 h 1001949"/>
              <a:gd name="connsiteX10" fmla="*/ 1926076 w 2998076"/>
              <a:gd name="connsiteY10" fmla="*/ 963038 h 1001949"/>
              <a:gd name="connsiteX11" fmla="*/ 1877438 w 2998076"/>
              <a:gd name="connsiteY11" fmla="*/ 943583 h 1001949"/>
              <a:gd name="connsiteX12" fmla="*/ 1760706 w 2998076"/>
              <a:gd name="connsiteY12" fmla="*/ 885217 h 1001949"/>
              <a:gd name="connsiteX13" fmla="*/ 1731523 w 2998076"/>
              <a:gd name="connsiteY13" fmla="*/ 875489 h 1001949"/>
              <a:gd name="connsiteX14" fmla="*/ 1459148 w 2998076"/>
              <a:gd name="connsiteY14" fmla="*/ 865762 h 1001949"/>
              <a:gd name="connsiteX15" fmla="*/ 1371600 w 2998076"/>
              <a:gd name="connsiteY15" fmla="*/ 856034 h 1001949"/>
              <a:gd name="connsiteX16" fmla="*/ 1332689 w 2998076"/>
              <a:gd name="connsiteY16" fmla="*/ 846307 h 1001949"/>
              <a:gd name="connsiteX17" fmla="*/ 428017 w 2998076"/>
              <a:gd name="connsiteY17" fmla="*/ 856034 h 1001949"/>
              <a:gd name="connsiteX18" fmla="*/ 87548 w 2998076"/>
              <a:gd name="connsiteY18" fmla="*/ 836579 h 1001949"/>
              <a:gd name="connsiteX19" fmla="*/ 38910 w 2998076"/>
              <a:gd name="connsiteY19" fmla="*/ 758758 h 1001949"/>
              <a:gd name="connsiteX20" fmla="*/ 29183 w 2998076"/>
              <a:gd name="connsiteY20" fmla="*/ 719847 h 1001949"/>
              <a:gd name="connsiteX21" fmla="*/ 19455 w 2998076"/>
              <a:gd name="connsiteY21" fmla="*/ 690664 h 1001949"/>
              <a:gd name="connsiteX22" fmla="*/ 0 w 2998076"/>
              <a:gd name="connsiteY22" fmla="*/ 573932 h 1001949"/>
              <a:gd name="connsiteX23" fmla="*/ 19455 w 2998076"/>
              <a:gd name="connsiteY23" fmla="*/ 437745 h 1001949"/>
              <a:gd name="connsiteX24" fmla="*/ 126459 w 2998076"/>
              <a:gd name="connsiteY24" fmla="*/ 262647 h 1001949"/>
              <a:gd name="connsiteX25" fmla="*/ 301557 w 2998076"/>
              <a:gd name="connsiteY25" fmla="*/ 194553 h 1001949"/>
              <a:gd name="connsiteX26" fmla="*/ 894944 w 2998076"/>
              <a:gd name="connsiteY26" fmla="*/ 204281 h 1001949"/>
              <a:gd name="connsiteX27" fmla="*/ 1955259 w 2998076"/>
              <a:gd name="connsiteY27" fmla="*/ 223736 h 1001949"/>
              <a:gd name="connsiteX28" fmla="*/ 1994170 w 2998076"/>
              <a:gd name="connsiteY28" fmla="*/ 233464 h 1001949"/>
              <a:gd name="connsiteX29" fmla="*/ 2091446 w 2998076"/>
              <a:gd name="connsiteY29" fmla="*/ 243192 h 1001949"/>
              <a:gd name="connsiteX30" fmla="*/ 2198451 w 2998076"/>
              <a:gd name="connsiteY30" fmla="*/ 282102 h 1001949"/>
              <a:gd name="connsiteX31" fmla="*/ 2208178 w 2998076"/>
              <a:gd name="connsiteY31" fmla="*/ 252919 h 1001949"/>
              <a:gd name="connsiteX32" fmla="*/ 2227634 w 2998076"/>
              <a:gd name="connsiteY32" fmla="*/ 184826 h 1001949"/>
              <a:gd name="connsiteX33" fmla="*/ 2247089 w 2998076"/>
              <a:gd name="connsiteY33" fmla="*/ 136187 h 1001949"/>
              <a:gd name="connsiteX34" fmla="*/ 2286000 w 2998076"/>
              <a:gd name="connsiteY34" fmla="*/ 77821 h 1001949"/>
              <a:gd name="connsiteX35" fmla="*/ 2295727 w 2998076"/>
              <a:gd name="connsiteY35" fmla="*/ 48638 h 1001949"/>
              <a:gd name="connsiteX36" fmla="*/ 2315183 w 2998076"/>
              <a:gd name="connsiteY36" fmla="*/ 29183 h 1001949"/>
              <a:gd name="connsiteX37" fmla="*/ 2393004 w 2998076"/>
              <a:gd name="connsiteY37" fmla="*/ 0 h 1001949"/>
              <a:gd name="connsiteX38" fmla="*/ 2529191 w 2998076"/>
              <a:gd name="connsiteY38" fmla="*/ 29183 h 1001949"/>
              <a:gd name="connsiteX39" fmla="*/ 2577829 w 2998076"/>
              <a:gd name="connsiteY39" fmla="*/ 58366 h 1001949"/>
              <a:gd name="connsiteX40" fmla="*/ 2587557 w 2998076"/>
              <a:gd name="connsiteY40" fmla="*/ 97277 h 1001949"/>
              <a:gd name="connsiteX41" fmla="*/ 2733472 w 2998076"/>
              <a:gd name="connsiteY41" fmla="*/ 136187 h 1001949"/>
              <a:gd name="connsiteX42" fmla="*/ 2898842 w 2998076"/>
              <a:gd name="connsiteY42" fmla="*/ 136187 h 1001949"/>
              <a:gd name="connsiteX43" fmla="*/ 2966936 w 2998076"/>
              <a:gd name="connsiteY43" fmla="*/ 184826 h 1001949"/>
              <a:gd name="connsiteX44" fmla="*/ 2996119 w 2998076"/>
              <a:gd name="connsiteY44" fmla="*/ 272375 h 1001949"/>
              <a:gd name="connsiteX45" fmla="*/ 2986391 w 2998076"/>
              <a:gd name="connsiteY45" fmla="*/ 398834 h 100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998076" h="1001949">
                <a:moveTo>
                  <a:pt x="2577829" y="214009"/>
                </a:moveTo>
                <a:cubicBezTo>
                  <a:pt x="2580992" y="229823"/>
                  <a:pt x="2597285" y="308567"/>
                  <a:pt x="2597285" y="321013"/>
                </a:cubicBezTo>
                <a:cubicBezTo>
                  <a:pt x="2597285" y="483173"/>
                  <a:pt x="2595655" y="645438"/>
                  <a:pt x="2587557" y="807396"/>
                </a:cubicBezTo>
                <a:cubicBezTo>
                  <a:pt x="2585906" y="840422"/>
                  <a:pt x="2578559" y="873302"/>
                  <a:pt x="2568102" y="904672"/>
                </a:cubicBezTo>
                <a:cubicBezTo>
                  <a:pt x="2564859" y="914400"/>
                  <a:pt x="2565625" y="926604"/>
                  <a:pt x="2558374" y="933855"/>
                </a:cubicBezTo>
                <a:cubicBezTo>
                  <a:pt x="2551123" y="941106"/>
                  <a:pt x="2538616" y="939544"/>
                  <a:pt x="2529191" y="943583"/>
                </a:cubicBezTo>
                <a:cubicBezTo>
                  <a:pt x="2515862" y="949295"/>
                  <a:pt x="2503858" y="957946"/>
                  <a:pt x="2490280" y="963038"/>
                </a:cubicBezTo>
                <a:cubicBezTo>
                  <a:pt x="2477762" y="967732"/>
                  <a:pt x="2463888" y="968072"/>
                  <a:pt x="2451370" y="972766"/>
                </a:cubicBezTo>
                <a:cubicBezTo>
                  <a:pt x="2359317" y="1007286"/>
                  <a:pt x="2470408" y="980631"/>
                  <a:pt x="2363821" y="1001949"/>
                </a:cubicBezTo>
                <a:cubicBezTo>
                  <a:pt x="2237361" y="998706"/>
                  <a:pt x="2110446" y="1003421"/>
                  <a:pt x="1984442" y="992221"/>
                </a:cubicBezTo>
                <a:cubicBezTo>
                  <a:pt x="1962776" y="990295"/>
                  <a:pt x="1945878" y="972039"/>
                  <a:pt x="1926076" y="963038"/>
                </a:cubicBezTo>
                <a:cubicBezTo>
                  <a:pt x="1910180" y="955812"/>
                  <a:pt x="1892767" y="951945"/>
                  <a:pt x="1877438" y="943583"/>
                </a:cubicBezTo>
                <a:cubicBezTo>
                  <a:pt x="1758903" y="878927"/>
                  <a:pt x="1879061" y="924669"/>
                  <a:pt x="1760706" y="885217"/>
                </a:cubicBezTo>
                <a:cubicBezTo>
                  <a:pt x="1750978" y="881974"/>
                  <a:pt x="1741770" y="875855"/>
                  <a:pt x="1731523" y="875489"/>
                </a:cubicBezTo>
                <a:lnTo>
                  <a:pt x="1459148" y="865762"/>
                </a:lnTo>
                <a:cubicBezTo>
                  <a:pt x="1429965" y="862519"/>
                  <a:pt x="1400621" y="860499"/>
                  <a:pt x="1371600" y="856034"/>
                </a:cubicBezTo>
                <a:cubicBezTo>
                  <a:pt x="1358386" y="854001"/>
                  <a:pt x="1346058" y="846307"/>
                  <a:pt x="1332689" y="846307"/>
                </a:cubicBezTo>
                <a:cubicBezTo>
                  <a:pt x="1031114" y="846307"/>
                  <a:pt x="729574" y="852792"/>
                  <a:pt x="428017" y="856034"/>
                </a:cubicBezTo>
                <a:cubicBezTo>
                  <a:pt x="314527" y="849549"/>
                  <a:pt x="197829" y="864149"/>
                  <a:pt x="87548" y="836579"/>
                </a:cubicBezTo>
                <a:cubicBezTo>
                  <a:pt x="57871" y="829160"/>
                  <a:pt x="38910" y="758758"/>
                  <a:pt x="38910" y="758758"/>
                </a:cubicBezTo>
                <a:cubicBezTo>
                  <a:pt x="35668" y="745788"/>
                  <a:pt x="32856" y="732702"/>
                  <a:pt x="29183" y="719847"/>
                </a:cubicBezTo>
                <a:cubicBezTo>
                  <a:pt x="26366" y="709988"/>
                  <a:pt x="21289" y="700752"/>
                  <a:pt x="19455" y="690664"/>
                </a:cubicBezTo>
                <a:cubicBezTo>
                  <a:pt x="-10914" y="523639"/>
                  <a:pt x="25775" y="677040"/>
                  <a:pt x="0" y="573932"/>
                </a:cubicBezTo>
                <a:cubicBezTo>
                  <a:pt x="6485" y="528536"/>
                  <a:pt x="8333" y="482232"/>
                  <a:pt x="19455" y="437745"/>
                </a:cubicBezTo>
                <a:cubicBezTo>
                  <a:pt x="35008" y="375534"/>
                  <a:pt x="71056" y="300554"/>
                  <a:pt x="126459" y="262647"/>
                </a:cubicBezTo>
                <a:cubicBezTo>
                  <a:pt x="158675" y="240605"/>
                  <a:pt x="253529" y="210563"/>
                  <a:pt x="301557" y="194553"/>
                </a:cubicBezTo>
                <a:lnTo>
                  <a:pt x="894944" y="204281"/>
                </a:lnTo>
                <a:lnTo>
                  <a:pt x="1955259" y="223736"/>
                </a:lnTo>
                <a:cubicBezTo>
                  <a:pt x="1968229" y="226979"/>
                  <a:pt x="1980935" y="231573"/>
                  <a:pt x="1994170" y="233464"/>
                </a:cubicBezTo>
                <a:cubicBezTo>
                  <a:pt x="2026430" y="238073"/>
                  <a:pt x="2059745" y="235644"/>
                  <a:pt x="2091446" y="243192"/>
                </a:cubicBezTo>
                <a:cubicBezTo>
                  <a:pt x="2128367" y="251983"/>
                  <a:pt x="2162783" y="269132"/>
                  <a:pt x="2198451" y="282102"/>
                </a:cubicBezTo>
                <a:cubicBezTo>
                  <a:pt x="2201693" y="272374"/>
                  <a:pt x="2205361" y="262778"/>
                  <a:pt x="2208178" y="252919"/>
                </a:cubicBezTo>
                <a:cubicBezTo>
                  <a:pt x="2220443" y="209991"/>
                  <a:pt x="2213640" y="222144"/>
                  <a:pt x="2227634" y="184826"/>
                </a:cubicBezTo>
                <a:cubicBezTo>
                  <a:pt x="2233765" y="168476"/>
                  <a:pt x="2238727" y="151517"/>
                  <a:pt x="2247089" y="136187"/>
                </a:cubicBezTo>
                <a:cubicBezTo>
                  <a:pt x="2258286" y="115660"/>
                  <a:pt x="2273030" y="97276"/>
                  <a:pt x="2286000" y="77821"/>
                </a:cubicBezTo>
                <a:cubicBezTo>
                  <a:pt x="2289242" y="68093"/>
                  <a:pt x="2290451" y="57431"/>
                  <a:pt x="2295727" y="48638"/>
                </a:cubicBezTo>
                <a:cubicBezTo>
                  <a:pt x="2300446" y="40774"/>
                  <a:pt x="2307552" y="34270"/>
                  <a:pt x="2315183" y="29183"/>
                </a:cubicBezTo>
                <a:cubicBezTo>
                  <a:pt x="2345704" y="8836"/>
                  <a:pt x="2358784" y="8555"/>
                  <a:pt x="2393004" y="0"/>
                </a:cubicBezTo>
                <a:cubicBezTo>
                  <a:pt x="2452177" y="7397"/>
                  <a:pt x="2476616" y="5285"/>
                  <a:pt x="2529191" y="29183"/>
                </a:cubicBezTo>
                <a:cubicBezTo>
                  <a:pt x="2546403" y="37007"/>
                  <a:pt x="2561616" y="48638"/>
                  <a:pt x="2577829" y="58366"/>
                </a:cubicBezTo>
                <a:cubicBezTo>
                  <a:pt x="2581072" y="71336"/>
                  <a:pt x="2584657" y="84226"/>
                  <a:pt x="2587557" y="97277"/>
                </a:cubicBezTo>
                <a:cubicBezTo>
                  <a:pt x="2608251" y="190397"/>
                  <a:pt x="2575178" y="147494"/>
                  <a:pt x="2733472" y="136187"/>
                </a:cubicBezTo>
                <a:cubicBezTo>
                  <a:pt x="2800534" y="125011"/>
                  <a:pt x="2820554" y="116615"/>
                  <a:pt x="2898842" y="136187"/>
                </a:cubicBezTo>
                <a:cubicBezTo>
                  <a:pt x="2928976" y="143720"/>
                  <a:pt x="2946902" y="164792"/>
                  <a:pt x="2966936" y="184826"/>
                </a:cubicBezTo>
                <a:cubicBezTo>
                  <a:pt x="2976664" y="214009"/>
                  <a:pt x="3005847" y="243192"/>
                  <a:pt x="2996119" y="272375"/>
                </a:cubicBezTo>
                <a:cubicBezTo>
                  <a:pt x="2976137" y="332319"/>
                  <a:pt x="2986391" y="291304"/>
                  <a:pt x="2986391" y="398834"/>
                </a:cubicBez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CAE6A10-2D71-4CC7-8A64-C78C7DDD8705}"/>
              </a:ext>
            </a:extLst>
          </p:cNvPr>
          <p:cNvSpPr/>
          <p:nvPr/>
        </p:nvSpPr>
        <p:spPr>
          <a:xfrm>
            <a:off x="5136204" y="4639306"/>
            <a:ext cx="865771" cy="749817"/>
          </a:xfrm>
          <a:custGeom>
            <a:avLst/>
            <a:gdLst>
              <a:gd name="connsiteX0" fmla="*/ 593387 w 865771"/>
              <a:gd name="connsiteY0" fmla="*/ 496898 h 749817"/>
              <a:gd name="connsiteX1" fmla="*/ 535022 w 865771"/>
              <a:gd name="connsiteY1" fmla="*/ 457988 h 749817"/>
              <a:gd name="connsiteX2" fmla="*/ 505839 w 865771"/>
              <a:gd name="connsiteY2" fmla="*/ 448260 h 749817"/>
              <a:gd name="connsiteX3" fmla="*/ 447473 w 865771"/>
              <a:gd name="connsiteY3" fmla="*/ 419077 h 749817"/>
              <a:gd name="connsiteX4" fmla="*/ 428017 w 865771"/>
              <a:gd name="connsiteY4" fmla="*/ 399622 h 749817"/>
              <a:gd name="connsiteX5" fmla="*/ 398834 w 865771"/>
              <a:gd name="connsiteY5" fmla="*/ 389894 h 749817"/>
              <a:gd name="connsiteX6" fmla="*/ 359924 w 865771"/>
              <a:gd name="connsiteY6" fmla="*/ 321800 h 749817"/>
              <a:gd name="connsiteX7" fmla="*/ 369651 w 865771"/>
              <a:gd name="connsiteY7" fmla="*/ 205068 h 749817"/>
              <a:gd name="connsiteX8" fmla="*/ 418290 w 865771"/>
              <a:gd name="connsiteY8" fmla="*/ 88337 h 749817"/>
              <a:gd name="connsiteX9" fmla="*/ 447473 w 865771"/>
              <a:gd name="connsiteY9" fmla="*/ 68881 h 749817"/>
              <a:gd name="connsiteX10" fmla="*/ 525294 w 865771"/>
              <a:gd name="connsiteY10" fmla="*/ 49426 h 749817"/>
              <a:gd name="connsiteX11" fmla="*/ 651753 w 865771"/>
              <a:gd name="connsiteY11" fmla="*/ 20243 h 749817"/>
              <a:gd name="connsiteX12" fmla="*/ 826851 w 865771"/>
              <a:gd name="connsiteY12" fmla="*/ 20243 h 749817"/>
              <a:gd name="connsiteX13" fmla="*/ 846307 w 865771"/>
              <a:gd name="connsiteY13" fmla="*/ 39698 h 749817"/>
              <a:gd name="connsiteX14" fmla="*/ 865762 w 865771"/>
              <a:gd name="connsiteY14" fmla="*/ 341256 h 749817"/>
              <a:gd name="connsiteX15" fmla="*/ 856034 w 865771"/>
              <a:gd name="connsiteY15" fmla="*/ 428805 h 749817"/>
              <a:gd name="connsiteX16" fmla="*/ 846307 w 865771"/>
              <a:gd name="connsiteY16" fmla="*/ 457988 h 749817"/>
              <a:gd name="connsiteX17" fmla="*/ 807396 w 865771"/>
              <a:gd name="connsiteY17" fmla="*/ 496898 h 749817"/>
              <a:gd name="connsiteX18" fmla="*/ 680936 w 865771"/>
              <a:gd name="connsiteY18" fmla="*/ 526081 h 749817"/>
              <a:gd name="connsiteX19" fmla="*/ 622570 w 865771"/>
              <a:gd name="connsiteY19" fmla="*/ 603903 h 749817"/>
              <a:gd name="connsiteX20" fmla="*/ 603115 w 865771"/>
              <a:gd name="connsiteY20" fmla="*/ 642813 h 749817"/>
              <a:gd name="connsiteX21" fmla="*/ 515566 w 865771"/>
              <a:gd name="connsiteY21" fmla="*/ 710907 h 749817"/>
              <a:gd name="connsiteX22" fmla="*/ 437745 w 865771"/>
              <a:gd name="connsiteY22" fmla="*/ 730362 h 749817"/>
              <a:gd name="connsiteX23" fmla="*/ 262647 w 865771"/>
              <a:gd name="connsiteY23" fmla="*/ 749817 h 749817"/>
              <a:gd name="connsiteX24" fmla="*/ 136187 w 865771"/>
              <a:gd name="connsiteY24" fmla="*/ 740090 h 749817"/>
              <a:gd name="connsiteX25" fmla="*/ 77822 w 865771"/>
              <a:gd name="connsiteY25" fmla="*/ 671996 h 749817"/>
              <a:gd name="connsiteX26" fmla="*/ 58366 w 865771"/>
              <a:gd name="connsiteY26" fmla="*/ 652541 h 749817"/>
              <a:gd name="connsiteX27" fmla="*/ 48639 w 865771"/>
              <a:gd name="connsiteY27" fmla="*/ 623358 h 749817"/>
              <a:gd name="connsiteX28" fmla="*/ 38911 w 865771"/>
              <a:gd name="connsiteY28" fmla="*/ 555264 h 749817"/>
              <a:gd name="connsiteX29" fmla="*/ 19456 w 865771"/>
              <a:gd name="connsiteY29" fmla="*/ 526081 h 749817"/>
              <a:gd name="connsiteX30" fmla="*/ 9728 w 865771"/>
              <a:gd name="connsiteY30" fmla="*/ 496898 h 749817"/>
              <a:gd name="connsiteX31" fmla="*/ 0 w 865771"/>
              <a:gd name="connsiteY31" fmla="*/ 477443 h 7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65771" h="749817">
                <a:moveTo>
                  <a:pt x="593387" y="496898"/>
                </a:moveTo>
                <a:cubicBezTo>
                  <a:pt x="573932" y="483928"/>
                  <a:pt x="555462" y="469343"/>
                  <a:pt x="535022" y="457988"/>
                </a:cubicBezTo>
                <a:cubicBezTo>
                  <a:pt x="526058" y="453008"/>
                  <a:pt x="515010" y="452846"/>
                  <a:pt x="505839" y="448260"/>
                </a:cubicBezTo>
                <a:cubicBezTo>
                  <a:pt x="430409" y="410545"/>
                  <a:pt x="520826" y="443529"/>
                  <a:pt x="447473" y="419077"/>
                </a:cubicBezTo>
                <a:cubicBezTo>
                  <a:pt x="440988" y="412592"/>
                  <a:pt x="435881" y="404341"/>
                  <a:pt x="428017" y="399622"/>
                </a:cubicBezTo>
                <a:cubicBezTo>
                  <a:pt x="419224" y="394346"/>
                  <a:pt x="406841" y="396300"/>
                  <a:pt x="398834" y="389894"/>
                </a:cubicBezTo>
                <a:cubicBezTo>
                  <a:pt x="387376" y="380727"/>
                  <a:pt x="364711" y="331374"/>
                  <a:pt x="359924" y="321800"/>
                </a:cubicBezTo>
                <a:cubicBezTo>
                  <a:pt x="363166" y="282889"/>
                  <a:pt x="363859" y="243682"/>
                  <a:pt x="369651" y="205068"/>
                </a:cubicBezTo>
                <a:cubicBezTo>
                  <a:pt x="377645" y="151774"/>
                  <a:pt x="382398" y="124229"/>
                  <a:pt x="418290" y="88337"/>
                </a:cubicBezTo>
                <a:cubicBezTo>
                  <a:pt x="426557" y="80070"/>
                  <a:pt x="436486" y="72876"/>
                  <a:pt x="447473" y="68881"/>
                </a:cubicBezTo>
                <a:cubicBezTo>
                  <a:pt x="472602" y="59743"/>
                  <a:pt x="499927" y="57881"/>
                  <a:pt x="525294" y="49426"/>
                </a:cubicBezTo>
                <a:cubicBezTo>
                  <a:pt x="639348" y="11409"/>
                  <a:pt x="450819" y="42570"/>
                  <a:pt x="651753" y="20243"/>
                </a:cubicBezTo>
                <a:cubicBezTo>
                  <a:pt x="738830" y="-1526"/>
                  <a:pt x="731583" y="-11513"/>
                  <a:pt x="826851" y="20243"/>
                </a:cubicBezTo>
                <a:cubicBezTo>
                  <a:pt x="835552" y="23143"/>
                  <a:pt x="839822" y="33213"/>
                  <a:pt x="846307" y="39698"/>
                </a:cubicBezTo>
                <a:cubicBezTo>
                  <a:pt x="866814" y="162748"/>
                  <a:pt x="865762" y="141458"/>
                  <a:pt x="865762" y="341256"/>
                </a:cubicBezTo>
                <a:cubicBezTo>
                  <a:pt x="865762" y="370619"/>
                  <a:pt x="860861" y="399842"/>
                  <a:pt x="856034" y="428805"/>
                </a:cubicBezTo>
                <a:cubicBezTo>
                  <a:pt x="854348" y="438919"/>
                  <a:pt x="852267" y="449644"/>
                  <a:pt x="846307" y="457988"/>
                </a:cubicBezTo>
                <a:cubicBezTo>
                  <a:pt x="835646" y="472914"/>
                  <a:pt x="823125" y="487461"/>
                  <a:pt x="807396" y="496898"/>
                </a:cubicBezTo>
                <a:cubicBezTo>
                  <a:pt x="774010" y="516929"/>
                  <a:pt x="717084" y="520917"/>
                  <a:pt x="680936" y="526081"/>
                </a:cubicBezTo>
                <a:cubicBezTo>
                  <a:pt x="661481" y="552022"/>
                  <a:pt x="637071" y="574901"/>
                  <a:pt x="622570" y="603903"/>
                </a:cubicBezTo>
                <a:cubicBezTo>
                  <a:pt x="616085" y="616873"/>
                  <a:pt x="611815" y="631212"/>
                  <a:pt x="603115" y="642813"/>
                </a:cubicBezTo>
                <a:cubicBezTo>
                  <a:pt x="583379" y="669128"/>
                  <a:pt x="546388" y="699052"/>
                  <a:pt x="515566" y="710907"/>
                </a:cubicBezTo>
                <a:cubicBezTo>
                  <a:pt x="490610" y="720506"/>
                  <a:pt x="464320" y="727409"/>
                  <a:pt x="437745" y="730362"/>
                </a:cubicBezTo>
                <a:lnTo>
                  <a:pt x="262647" y="749817"/>
                </a:lnTo>
                <a:cubicBezTo>
                  <a:pt x="220494" y="746575"/>
                  <a:pt x="177341" y="749773"/>
                  <a:pt x="136187" y="740090"/>
                </a:cubicBezTo>
                <a:cubicBezTo>
                  <a:pt x="94428" y="730265"/>
                  <a:pt x="96699" y="700312"/>
                  <a:pt x="77822" y="671996"/>
                </a:cubicBezTo>
                <a:cubicBezTo>
                  <a:pt x="72735" y="664365"/>
                  <a:pt x="64851" y="659026"/>
                  <a:pt x="58366" y="652541"/>
                </a:cubicBezTo>
                <a:cubicBezTo>
                  <a:pt x="55124" y="642813"/>
                  <a:pt x="50650" y="633413"/>
                  <a:pt x="48639" y="623358"/>
                </a:cubicBezTo>
                <a:cubicBezTo>
                  <a:pt x="44142" y="600875"/>
                  <a:pt x="45499" y="577225"/>
                  <a:pt x="38911" y="555264"/>
                </a:cubicBezTo>
                <a:cubicBezTo>
                  <a:pt x="35552" y="544066"/>
                  <a:pt x="24684" y="536538"/>
                  <a:pt x="19456" y="526081"/>
                </a:cubicBezTo>
                <a:cubicBezTo>
                  <a:pt x="14870" y="516910"/>
                  <a:pt x="13536" y="506418"/>
                  <a:pt x="9728" y="496898"/>
                </a:cubicBezTo>
                <a:cubicBezTo>
                  <a:pt x="7035" y="490166"/>
                  <a:pt x="3243" y="483928"/>
                  <a:pt x="0" y="477443"/>
                </a:cubicBez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2D476E-4B57-46D6-80B7-360154549557}"/>
              </a:ext>
            </a:extLst>
          </p:cNvPr>
          <p:cNvSpPr txBox="1"/>
          <p:nvPr/>
        </p:nvSpPr>
        <p:spPr>
          <a:xfrm>
            <a:off x="6728298" y="5795977"/>
            <a:ext cx="57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GB" sz="2800" b="1" i="1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</a:t>
            </a:r>
            <a:endParaRPr lang="en-GB" sz="2800" b="1" baseline="-25000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42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Rearranging formulas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80DA32-8071-4DD0-9100-3B95B24E4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452169"/>
            <a:ext cx="8532001" cy="1927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dirty="0"/>
              <a:t>Rearrange the below for </a:t>
            </a:r>
            <a:r>
              <a:rPr lang="en-GB" sz="3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 </a:t>
            </a:r>
            <a:r>
              <a:rPr lang="en-GB" sz="30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8D0534D-B0A2-47D7-8DA4-FC7DB310D8F0}"/>
                  </a:ext>
                </a:extLst>
              </p:cNvPr>
              <p:cNvSpPr txBox="1"/>
              <p:nvPr/>
            </p:nvSpPr>
            <p:spPr>
              <a:xfrm>
                <a:off x="907208" y="2483850"/>
                <a:ext cx="164365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𝑚𝑐</m:t>
                          </m:r>
                        </m:e>
                        <m:sup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8D0534D-B0A2-47D7-8DA4-FC7DB310D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208" y="2483850"/>
                <a:ext cx="1643655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F91167E-9084-4F0E-93DF-E65B483E96F3}"/>
                  </a:ext>
                </a:extLst>
              </p:cNvPr>
              <p:cNvSpPr txBox="1"/>
              <p:nvPr/>
            </p:nvSpPr>
            <p:spPr>
              <a:xfrm>
                <a:off x="3792864" y="2258563"/>
                <a:ext cx="1378133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F91167E-9084-4F0E-93DF-E65B483E9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864" y="2258563"/>
                <a:ext cx="1378133" cy="921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8334165-1FBE-4901-AC9B-8680D8448EF9}"/>
                  </a:ext>
                </a:extLst>
              </p:cNvPr>
              <p:cNvSpPr txBox="1"/>
              <p:nvPr/>
            </p:nvSpPr>
            <p:spPr>
              <a:xfrm>
                <a:off x="6499620" y="1943822"/>
                <a:ext cx="1494768" cy="14550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32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en-GB" sz="32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rad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8334165-1FBE-4901-AC9B-8680D8448E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9620" y="1943822"/>
                <a:ext cx="1494768" cy="14550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7F328EE5-E082-46A5-8E06-102065FCE6AD}"/>
              </a:ext>
            </a:extLst>
          </p:cNvPr>
          <p:cNvSpPr txBox="1"/>
          <p:nvPr/>
        </p:nvSpPr>
        <p:spPr>
          <a:xfrm>
            <a:off x="468938" y="3436102"/>
            <a:ext cx="4031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GB" sz="2800" b="1" i="1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 divide both sides by m</a:t>
            </a:r>
            <a:endParaRPr lang="en-GB" sz="2800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771339A-E74C-4692-B54D-C2652F364911}"/>
              </a:ext>
            </a:extLst>
          </p:cNvPr>
          <p:cNvSpPr txBox="1"/>
          <p:nvPr/>
        </p:nvSpPr>
        <p:spPr>
          <a:xfrm>
            <a:off x="5001181" y="3439415"/>
            <a:ext cx="4031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GB" sz="2800" b="1" i="1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 square root both sides</a:t>
            </a:r>
            <a:endParaRPr lang="en-GB" sz="2800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DC10EE2-EAB7-4270-AFF0-494520A2431A}"/>
              </a:ext>
            </a:extLst>
          </p:cNvPr>
          <p:cNvSpPr/>
          <p:nvPr/>
        </p:nvSpPr>
        <p:spPr>
          <a:xfrm>
            <a:off x="1729409" y="2534478"/>
            <a:ext cx="2037521" cy="516835"/>
          </a:xfrm>
          <a:custGeom>
            <a:avLst/>
            <a:gdLst>
              <a:gd name="connsiteX0" fmla="*/ 377687 w 2037521"/>
              <a:gd name="connsiteY0" fmla="*/ 447261 h 516835"/>
              <a:gd name="connsiteX1" fmla="*/ 367748 w 2037521"/>
              <a:gd name="connsiteY1" fmla="*/ 347870 h 516835"/>
              <a:gd name="connsiteX2" fmla="*/ 377687 w 2037521"/>
              <a:gd name="connsiteY2" fmla="*/ 69574 h 516835"/>
              <a:gd name="connsiteX3" fmla="*/ 357808 w 2037521"/>
              <a:gd name="connsiteY3" fmla="*/ 29818 h 516835"/>
              <a:gd name="connsiteX4" fmla="*/ 278295 w 2037521"/>
              <a:gd name="connsiteY4" fmla="*/ 0 h 516835"/>
              <a:gd name="connsiteX5" fmla="*/ 129208 w 2037521"/>
              <a:gd name="connsiteY5" fmla="*/ 9939 h 516835"/>
              <a:gd name="connsiteX6" fmla="*/ 99391 w 2037521"/>
              <a:gd name="connsiteY6" fmla="*/ 19879 h 516835"/>
              <a:gd name="connsiteX7" fmla="*/ 79513 w 2037521"/>
              <a:gd name="connsiteY7" fmla="*/ 49696 h 516835"/>
              <a:gd name="connsiteX8" fmla="*/ 49695 w 2037521"/>
              <a:gd name="connsiteY8" fmla="*/ 69574 h 516835"/>
              <a:gd name="connsiteX9" fmla="*/ 29817 w 2037521"/>
              <a:gd name="connsiteY9" fmla="*/ 119270 h 516835"/>
              <a:gd name="connsiteX10" fmla="*/ 19878 w 2037521"/>
              <a:gd name="connsiteY10" fmla="*/ 149087 h 516835"/>
              <a:gd name="connsiteX11" fmla="*/ 0 w 2037521"/>
              <a:gd name="connsiteY11" fmla="*/ 188844 h 516835"/>
              <a:gd name="connsiteX12" fmla="*/ 9939 w 2037521"/>
              <a:gd name="connsiteY12" fmla="*/ 367748 h 516835"/>
              <a:gd name="connsiteX13" fmla="*/ 39756 w 2037521"/>
              <a:gd name="connsiteY13" fmla="*/ 427383 h 516835"/>
              <a:gd name="connsiteX14" fmla="*/ 99391 w 2037521"/>
              <a:gd name="connsiteY14" fmla="*/ 477079 h 516835"/>
              <a:gd name="connsiteX15" fmla="*/ 129208 w 2037521"/>
              <a:gd name="connsiteY15" fmla="*/ 487018 h 516835"/>
              <a:gd name="connsiteX16" fmla="*/ 208721 w 2037521"/>
              <a:gd name="connsiteY16" fmla="*/ 516835 h 516835"/>
              <a:gd name="connsiteX17" fmla="*/ 556591 w 2037521"/>
              <a:gd name="connsiteY17" fmla="*/ 506896 h 516835"/>
              <a:gd name="connsiteX18" fmla="*/ 606287 w 2037521"/>
              <a:gd name="connsiteY18" fmla="*/ 496957 h 516835"/>
              <a:gd name="connsiteX19" fmla="*/ 735495 w 2037521"/>
              <a:gd name="connsiteY19" fmla="*/ 487018 h 516835"/>
              <a:gd name="connsiteX20" fmla="*/ 834887 w 2037521"/>
              <a:gd name="connsiteY20" fmla="*/ 477079 h 516835"/>
              <a:gd name="connsiteX21" fmla="*/ 1123121 w 2037521"/>
              <a:gd name="connsiteY21" fmla="*/ 447261 h 516835"/>
              <a:gd name="connsiteX22" fmla="*/ 1182756 w 2037521"/>
              <a:gd name="connsiteY22" fmla="*/ 437322 h 516835"/>
              <a:gd name="connsiteX23" fmla="*/ 1878495 w 2037521"/>
              <a:gd name="connsiteY23" fmla="*/ 457200 h 516835"/>
              <a:gd name="connsiteX24" fmla="*/ 1967948 w 2037521"/>
              <a:gd name="connsiteY24" fmla="*/ 477079 h 516835"/>
              <a:gd name="connsiteX25" fmla="*/ 2037521 w 2037521"/>
              <a:gd name="connsiteY25" fmla="*/ 496957 h 51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037521" h="516835">
                <a:moveTo>
                  <a:pt x="377687" y="447261"/>
                </a:moveTo>
                <a:cubicBezTo>
                  <a:pt x="374374" y="414131"/>
                  <a:pt x="366302" y="381134"/>
                  <a:pt x="367748" y="347870"/>
                </a:cubicBezTo>
                <a:cubicBezTo>
                  <a:pt x="376439" y="147970"/>
                  <a:pt x="411967" y="286673"/>
                  <a:pt x="377687" y="69574"/>
                </a:cubicBezTo>
                <a:cubicBezTo>
                  <a:pt x="375376" y="54939"/>
                  <a:pt x="368285" y="40295"/>
                  <a:pt x="357808" y="29818"/>
                </a:cubicBezTo>
                <a:cubicBezTo>
                  <a:pt x="340481" y="12491"/>
                  <a:pt x="300482" y="5547"/>
                  <a:pt x="278295" y="0"/>
                </a:cubicBezTo>
                <a:cubicBezTo>
                  <a:pt x="228599" y="3313"/>
                  <a:pt x="178709" y="4439"/>
                  <a:pt x="129208" y="9939"/>
                </a:cubicBezTo>
                <a:cubicBezTo>
                  <a:pt x="118795" y="11096"/>
                  <a:pt x="107572" y="13334"/>
                  <a:pt x="99391" y="19879"/>
                </a:cubicBezTo>
                <a:cubicBezTo>
                  <a:pt x="90063" y="27341"/>
                  <a:pt x="87960" y="41250"/>
                  <a:pt x="79513" y="49696"/>
                </a:cubicBezTo>
                <a:cubicBezTo>
                  <a:pt x="71066" y="58143"/>
                  <a:pt x="59634" y="62948"/>
                  <a:pt x="49695" y="69574"/>
                </a:cubicBezTo>
                <a:cubicBezTo>
                  <a:pt x="43069" y="86139"/>
                  <a:pt x="36081" y="102565"/>
                  <a:pt x="29817" y="119270"/>
                </a:cubicBezTo>
                <a:cubicBezTo>
                  <a:pt x="26138" y="129080"/>
                  <a:pt x="24005" y="139457"/>
                  <a:pt x="19878" y="149087"/>
                </a:cubicBezTo>
                <a:cubicBezTo>
                  <a:pt x="14042" y="162706"/>
                  <a:pt x="6626" y="175592"/>
                  <a:pt x="0" y="188844"/>
                </a:cubicBezTo>
                <a:cubicBezTo>
                  <a:pt x="3313" y="248479"/>
                  <a:pt x="4276" y="308290"/>
                  <a:pt x="9939" y="367748"/>
                </a:cubicBezTo>
                <a:cubicBezTo>
                  <a:pt x="11867" y="387991"/>
                  <a:pt x="27508" y="412686"/>
                  <a:pt x="39756" y="427383"/>
                </a:cubicBezTo>
                <a:cubicBezTo>
                  <a:pt x="55454" y="446221"/>
                  <a:pt x="77057" y="465911"/>
                  <a:pt x="99391" y="477079"/>
                </a:cubicBezTo>
                <a:cubicBezTo>
                  <a:pt x="108762" y="481764"/>
                  <a:pt x="119398" y="483339"/>
                  <a:pt x="129208" y="487018"/>
                </a:cubicBezTo>
                <a:cubicBezTo>
                  <a:pt x="224285" y="522671"/>
                  <a:pt x="141042" y="494275"/>
                  <a:pt x="208721" y="516835"/>
                </a:cubicBezTo>
                <a:cubicBezTo>
                  <a:pt x="324678" y="513522"/>
                  <a:pt x="440732" y="512689"/>
                  <a:pt x="556591" y="506896"/>
                </a:cubicBezTo>
                <a:cubicBezTo>
                  <a:pt x="573463" y="506052"/>
                  <a:pt x="589497" y="498823"/>
                  <a:pt x="606287" y="496957"/>
                </a:cubicBezTo>
                <a:cubicBezTo>
                  <a:pt x="649219" y="492187"/>
                  <a:pt x="692461" y="490760"/>
                  <a:pt x="735495" y="487018"/>
                </a:cubicBezTo>
                <a:cubicBezTo>
                  <a:pt x="768666" y="484134"/>
                  <a:pt x="801811" y="480896"/>
                  <a:pt x="834887" y="477079"/>
                </a:cubicBezTo>
                <a:cubicBezTo>
                  <a:pt x="1087259" y="447959"/>
                  <a:pt x="899829" y="464437"/>
                  <a:pt x="1123121" y="447261"/>
                </a:cubicBezTo>
                <a:cubicBezTo>
                  <a:pt x="1142999" y="443948"/>
                  <a:pt x="1162603" y="437322"/>
                  <a:pt x="1182756" y="437322"/>
                </a:cubicBezTo>
                <a:cubicBezTo>
                  <a:pt x="1635071" y="437322"/>
                  <a:pt x="1592042" y="436739"/>
                  <a:pt x="1878495" y="457200"/>
                </a:cubicBezTo>
                <a:cubicBezTo>
                  <a:pt x="1921028" y="467833"/>
                  <a:pt x="1921693" y="468669"/>
                  <a:pt x="1967948" y="477079"/>
                </a:cubicBezTo>
                <a:cubicBezTo>
                  <a:pt x="2033394" y="488979"/>
                  <a:pt x="2013055" y="472491"/>
                  <a:pt x="2037521" y="496957"/>
                </a:cubicBez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94BFD74-CC48-47B0-8FF5-89ED7D251BDD}"/>
              </a:ext>
            </a:extLst>
          </p:cNvPr>
          <p:cNvSpPr/>
          <p:nvPr/>
        </p:nvSpPr>
        <p:spPr>
          <a:xfrm>
            <a:off x="4909930" y="2246243"/>
            <a:ext cx="1848679" cy="646044"/>
          </a:xfrm>
          <a:custGeom>
            <a:avLst/>
            <a:gdLst>
              <a:gd name="connsiteX0" fmla="*/ 308113 w 2524540"/>
              <a:gd name="connsiteY0" fmla="*/ 218661 h 646044"/>
              <a:gd name="connsiteX1" fmla="*/ 89453 w 2524540"/>
              <a:gd name="connsiteY1" fmla="*/ 198783 h 646044"/>
              <a:gd name="connsiteX2" fmla="*/ 39757 w 2524540"/>
              <a:gd name="connsiteY2" fmla="*/ 248479 h 646044"/>
              <a:gd name="connsiteX3" fmla="*/ 9940 w 2524540"/>
              <a:gd name="connsiteY3" fmla="*/ 337931 h 646044"/>
              <a:gd name="connsiteX4" fmla="*/ 0 w 2524540"/>
              <a:gd name="connsiteY4" fmla="*/ 367748 h 646044"/>
              <a:gd name="connsiteX5" fmla="*/ 9940 w 2524540"/>
              <a:gd name="connsiteY5" fmla="*/ 536714 h 646044"/>
              <a:gd name="connsiteX6" fmla="*/ 39757 w 2524540"/>
              <a:gd name="connsiteY6" fmla="*/ 586409 h 646044"/>
              <a:gd name="connsiteX7" fmla="*/ 129209 w 2524540"/>
              <a:gd name="connsiteY7" fmla="*/ 646044 h 646044"/>
              <a:gd name="connsiteX8" fmla="*/ 218661 w 2524540"/>
              <a:gd name="connsiteY8" fmla="*/ 606287 h 646044"/>
              <a:gd name="connsiteX9" fmla="*/ 238540 w 2524540"/>
              <a:gd name="connsiteY9" fmla="*/ 586409 h 646044"/>
              <a:gd name="connsiteX10" fmla="*/ 258418 w 2524540"/>
              <a:gd name="connsiteY10" fmla="*/ 546653 h 646044"/>
              <a:gd name="connsiteX11" fmla="*/ 298174 w 2524540"/>
              <a:gd name="connsiteY11" fmla="*/ 447261 h 646044"/>
              <a:gd name="connsiteX12" fmla="*/ 347870 w 2524540"/>
              <a:gd name="connsiteY12" fmla="*/ 357809 h 646044"/>
              <a:gd name="connsiteX13" fmla="*/ 357809 w 2524540"/>
              <a:gd name="connsiteY13" fmla="*/ 278296 h 646044"/>
              <a:gd name="connsiteX14" fmla="*/ 487018 w 2524540"/>
              <a:gd name="connsiteY14" fmla="*/ 268357 h 646044"/>
              <a:gd name="connsiteX15" fmla="*/ 566531 w 2524540"/>
              <a:gd name="connsiteY15" fmla="*/ 258418 h 646044"/>
              <a:gd name="connsiteX16" fmla="*/ 685800 w 2524540"/>
              <a:gd name="connsiteY16" fmla="*/ 228600 h 646044"/>
              <a:gd name="connsiteX17" fmla="*/ 874644 w 2524540"/>
              <a:gd name="connsiteY17" fmla="*/ 188844 h 646044"/>
              <a:gd name="connsiteX18" fmla="*/ 934279 w 2524540"/>
              <a:gd name="connsiteY18" fmla="*/ 168966 h 646044"/>
              <a:gd name="connsiteX19" fmla="*/ 1033670 w 2524540"/>
              <a:gd name="connsiteY19" fmla="*/ 159027 h 646044"/>
              <a:gd name="connsiteX20" fmla="*/ 1083366 w 2524540"/>
              <a:gd name="connsiteY20" fmla="*/ 149087 h 646044"/>
              <a:gd name="connsiteX21" fmla="*/ 1133061 w 2524540"/>
              <a:gd name="connsiteY21" fmla="*/ 129209 h 646044"/>
              <a:gd name="connsiteX22" fmla="*/ 1331844 w 2524540"/>
              <a:gd name="connsiteY22" fmla="*/ 109331 h 646044"/>
              <a:gd name="connsiteX23" fmla="*/ 1391479 w 2524540"/>
              <a:gd name="connsiteY23" fmla="*/ 99392 h 646044"/>
              <a:gd name="connsiteX24" fmla="*/ 1540566 w 2524540"/>
              <a:gd name="connsiteY24" fmla="*/ 59635 h 646044"/>
              <a:gd name="connsiteX25" fmla="*/ 1749287 w 2524540"/>
              <a:gd name="connsiteY25" fmla="*/ 39757 h 646044"/>
              <a:gd name="connsiteX26" fmla="*/ 1948070 w 2524540"/>
              <a:gd name="connsiteY26" fmla="*/ 9940 h 646044"/>
              <a:gd name="connsiteX27" fmla="*/ 2047461 w 2524540"/>
              <a:gd name="connsiteY27" fmla="*/ 0 h 646044"/>
              <a:gd name="connsiteX28" fmla="*/ 2395331 w 2524540"/>
              <a:gd name="connsiteY28" fmla="*/ 19879 h 646044"/>
              <a:gd name="connsiteX29" fmla="*/ 2524540 w 2524540"/>
              <a:gd name="connsiteY29" fmla="*/ 29818 h 64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524540" h="646044">
                <a:moveTo>
                  <a:pt x="308113" y="218661"/>
                </a:moveTo>
                <a:cubicBezTo>
                  <a:pt x="225837" y="169296"/>
                  <a:pt x="231563" y="160026"/>
                  <a:pt x="89453" y="198783"/>
                </a:cubicBezTo>
                <a:cubicBezTo>
                  <a:pt x="66852" y="204947"/>
                  <a:pt x="39757" y="248479"/>
                  <a:pt x="39757" y="248479"/>
                </a:cubicBezTo>
                <a:lnTo>
                  <a:pt x="9940" y="337931"/>
                </a:lnTo>
                <a:lnTo>
                  <a:pt x="0" y="367748"/>
                </a:lnTo>
                <a:cubicBezTo>
                  <a:pt x="3313" y="424070"/>
                  <a:pt x="-153" y="481205"/>
                  <a:pt x="9940" y="536714"/>
                </a:cubicBezTo>
                <a:cubicBezTo>
                  <a:pt x="13396" y="555720"/>
                  <a:pt x="27689" y="571324"/>
                  <a:pt x="39757" y="586409"/>
                </a:cubicBezTo>
                <a:cubicBezTo>
                  <a:pt x="84273" y="642054"/>
                  <a:pt x="75378" y="632586"/>
                  <a:pt x="129209" y="646044"/>
                </a:cubicBezTo>
                <a:cubicBezTo>
                  <a:pt x="176501" y="630280"/>
                  <a:pt x="184907" y="633290"/>
                  <a:pt x="218661" y="606287"/>
                </a:cubicBezTo>
                <a:cubicBezTo>
                  <a:pt x="225978" y="600433"/>
                  <a:pt x="231914" y="593035"/>
                  <a:pt x="238540" y="586409"/>
                </a:cubicBezTo>
                <a:cubicBezTo>
                  <a:pt x="245166" y="573157"/>
                  <a:pt x="252582" y="560271"/>
                  <a:pt x="258418" y="546653"/>
                </a:cubicBezTo>
                <a:cubicBezTo>
                  <a:pt x="298076" y="454116"/>
                  <a:pt x="211873" y="619863"/>
                  <a:pt x="298174" y="447261"/>
                </a:cubicBezTo>
                <a:cubicBezTo>
                  <a:pt x="313428" y="416752"/>
                  <a:pt x="331305" y="387626"/>
                  <a:pt x="347870" y="357809"/>
                </a:cubicBezTo>
                <a:cubicBezTo>
                  <a:pt x="351183" y="331305"/>
                  <a:pt x="335341" y="292740"/>
                  <a:pt x="357809" y="278296"/>
                </a:cubicBezTo>
                <a:cubicBezTo>
                  <a:pt x="394145" y="254937"/>
                  <a:pt x="444016" y="272452"/>
                  <a:pt x="487018" y="268357"/>
                </a:cubicBezTo>
                <a:cubicBezTo>
                  <a:pt x="513608" y="265825"/>
                  <a:pt x="540339" y="263656"/>
                  <a:pt x="566531" y="258418"/>
                </a:cubicBezTo>
                <a:cubicBezTo>
                  <a:pt x="606715" y="250381"/>
                  <a:pt x="645699" y="237042"/>
                  <a:pt x="685800" y="228600"/>
                </a:cubicBezTo>
                <a:cubicBezTo>
                  <a:pt x="748748" y="215348"/>
                  <a:pt x="813617" y="209186"/>
                  <a:pt x="874644" y="188844"/>
                </a:cubicBezTo>
                <a:cubicBezTo>
                  <a:pt x="894522" y="182218"/>
                  <a:pt x="913684" y="172827"/>
                  <a:pt x="934279" y="168966"/>
                </a:cubicBezTo>
                <a:cubicBezTo>
                  <a:pt x="967004" y="162830"/>
                  <a:pt x="1000540" y="162340"/>
                  <a:pt x="1033670" y="159027"/>
                </a:cubicBezTo>
                <a:cubicBezTo>
                  <a:pt x="1050235" y="155714"/>
                  <a:pt x="1067185" y="153941"/>
                  <a:pt x="1083366" y="149087"/>
                </a:cubicBezTo>
                <a:cubicBezTo>
                  <a:pt x="1100455" y="143960"/>
                  <a:pt x="1115444" y="132028"/>
                  <a:pt x="1133061" y="129209"/>
                </a:cubicBezTo>
                <a:cubicBezTo>
                  <a:pt x="1198816" y="118688"/>
                  <a:pt x="1266159" y="120278"/>
                  <a:pt x="1331844" y="109331"/>
                </a:cubicBezTo>
                <a:cubicBezTo>
                  <a:pt x="1351722" y="106018"/>
                  <a:pt x="1371875" y="104060"/>
                  <a:pt x="1391479" y="99392"/>
                </a:cubicBezTo>
                <a:cubicBezTo>
                  <a:pt x="1441513" y="87479"/>
                  <a:pt x="1489833" y="68090"/>
                  <a:pt x="1540566" y="59635"/>
                </a:cubicBezTo>
                <a:cubicBezTo>
                  <a:pt x="1609504" y="48145"/>
                  <a:pt x="1679745" y="46711"/>
                  <a:pt x="1749287" y="39757"/>
                </a:cubicBezTo>
                <a:cubicBezTo>
                  <a:pt x="1945036" y="20182"/>
                  <a:pt x="1723437" y="42031"/>
                  <a:pt x="1948070" y="9940"/>
                </a:cubicBezTo>
                <a:cubicBezTo>
                  <a:pt x="1981031" y="5231"/>
                  <a:pt x="2014331" y="3313"/>
                  <a:pt x="2047461" y="0"/>
                </a:cubicBezTo>
                <a:lnTo>
                  <a:pt x="2395331" y="19879"/>
                </a:lnTo>
                <a:cubicBezTo>
                  <a:pt x="2567237" y="31873"/>
                  <a:pt x="2401028" y="29818"/>
                  <a:pt x="2524540" y="29818"/>
                </a:cubicBez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751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Rearranging formulas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80DA32-8071-4DD0-9100-3B95B24E4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452169"/>
            <a:ext cx="8532001" cy="1927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dirty="0"/>
              <a:t>Rearrange the below for </a:t>
            </a:r>
            <a:r>
              <a:rPr lang="en-GB" sz="3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GB" sz="3000" dirty="0"/>
              <a:t> :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6A8591B-9BFA-4EF9-9A5B-9E977AEE3718}"/>
                  </a:ext>
                </a:extLst>
              </p:cNvPr>
              <p:cNvSpPr txBox="1"/>
              <p:nvPr/>
            </p:nvSpPr>
            <p:spPr>
              <a:xfrm>
                <a:off x="872447" y="2404921"/>
                <a:ext cx="254653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>
                                <a:rPr lang="en-GB" sz="32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36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6A8591B-9BFA-4EF9-9A5B-9E977AEE3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447" y="2404921"/>
                <a:ext cx="2546531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F589A8E-7EA2-44D7-B609-1BCC793A6E70}"/>
                  </a:ext>
                </a:extLst>
              </p:cNvPr>
              <p:cNvSpPr txBox="1"/>
              <p:nvPr/>
            </p:nvSpPr>
            <p:spPr>
              <a:xfrm>
                <a:off x="5060134" y="2288965"/>
                <a:ext cx="2340769" cy="8400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>
                                <a:rPr lang="en-GB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F589A8E-7EA2-44D7-B609-1BCC793A6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134" y="2288965"/>
                <a:ext cx="2340769" cy="8400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5C61680-B680-444C-B03A-FF771B32B11F}"/>
                  </a:ext>
                </a:extLst>
              </p:cNvPr>
              <p:cNvSpPr txBox="1"/>
              <p:nvPr/>
            </p:nvSpPr>
            <p:spPr>
              <a:xfrm>
                <a:off x="889015" y="3673821"/>
                <a:ext cx="2162259" cy="10021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lang="en-GB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rad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=2−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5C61680-B680-444C-B03A-FF771B32B1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15" y="3673821"/>
                <a:ext cx="2162259" cy="1002134"/>
              </a:xfrm>
              <a:prstGeom prst="rect">
                <a:avLst/>
              </a:prstGeom>
              <a:blipFill>
                <a:blip r:embed="rId4"/>
                <a:stretch>
                  <a:fillRect b="-6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B4548AC-C16C-4E26-9CC8-19463272D849}"/>
                  </a:ext>
                </a:extLst>
              </p:cNvPr>
              <p:cNvSpPr txBox="1"/>
              <p:nvPr/>
            </p:nvSpPr>
            <p:spPr>
              <a:xfrm>
                <a:off x="5086633" y="3677132"/>
                <a:ext cx="2162259" cy="10021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lang="en-GB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rad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B4548AC-C16C-4E26-9CC8-19463272D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633" y="3677132"/>
                <a:ext cx="2162259" cy="10021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CF65AA9C-5D58-4122-A63C-80F0E851AAD8}"/>
              </a:ext>
            </a:extLst>
          </p:cNvPr>
          <p:cNvSpPr txBox="1"/>
          <p:nvPr/>
        </p:nvSpPr>
        <p:spPr>
          <a:xfrm>
            <a:off x="7205376" y="3957239"/>
            <a:ext cx="57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GB" sz="2800" b="1" i="1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</a:t>
            </a:r>
            <a:endParaRPr lang="en-GB" sz="2800" b="1" baseline="-25000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64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Rearranging formulas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80DA32-8071-4DD0-9100-3B95B24E4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452169"/>
            <a:ext cx="8532001" cy="1927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dirty="0"/>
              <a:t>Rearrange the below for </a:t>
            </a:r>
            <a:r>
              <a:rPr lang="en-GB" sz="3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GB" sz="3000" dirty="0"/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6A8591B-9BFA-4EF9-9A5B-9E977AEE3718}"/>
                  </a:ext>
                </a:extLst>
              </p:cNvPr>
              <p:cNvSpPr txBox="1"/>
              <p:nvPr/>
            </p:nvSpPr>
            <p:spPr>
              <a:xfrm>
                <a:off x="932081" y="2196201"/>
                <a:ext cx="1858008" cy="935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36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6A8591B-9BFA-4EF9-9A5B-9E977AEE3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081" y="2196201"/>
                <a:ext cx="1858008" cy="935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F589A8E-7EA2-44D7-B609-1BCC793A6E70}"/>
                  </a:ext>
                </a:extLst>
              </p:cNvPr>
              <p:cNvSpPr txBox="1"/>
              <p:nvPr/>
            </p:nvSpPr>
            <p:spPr>
              <a:xfrm>
                <a:off x="4901101" y="2467869"/>
                <a:ext cx="20172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F589A8E-7EA2-44D7-B609-1BCC793A6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101" y="2467869"/>
                <a:ext cx="201721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5C61680-B680-444C-B03A-FF771B32B11F}"/>
                  </a:ext>
                </a:extLst>
              </p:cNvPr>
              <p:cNvSpPr txBox="1"/>
              <p:nvPr/>
            </p:nvSpPr>
            <p:spPr>
              <a:xfrm>
                <a:off x="988405" y="3673821"/>
                <a:ext cx="1530098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5C61680-B680-444C-B03A-FF771B32B1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405" y="3673821"/>
                <a:ext cx="1530098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FDCA05-B074-41FC-9A50-5360DE14C9C5}"/>
                  </a:ext>
                </a:extLst>
              </p:cNvPr>
              <p:cNvSpPr txBox="1"/>
              <p:nvPr/>
            </p:nvSpPr>
            <p:spPr>
              <a:xfrm>
                <a:off x="4997182" y="3378963"/>
                <a:ext cx="1642693" cy="14550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32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en-GB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3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FDCA05-B074-41FC-9A50-5360DE14C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182" y="3378963"/>
                <a:ext cx="1642693" cy="1455014"/>
              </a:xfrm>
              <a:prstGeom prst="rect">
                <a:avLst/>
              </a:prstGeom>
              <a:blipFill>
                <a:blip r:embed="rId5"/>
                <a:stretch>
                  <a:fillRect r="-3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C8DDA303-32DD-4077-85A4-7B094E4FACEA}"/>
              </a:ext>
            </a:extLst>
          </p:cNvPr>
          <p:cNvSpPr txBox="1"/>
          <p:nvPr/>
        </p:nvSpPr>
        <p:spPr>
          <a:xfrm>
            <a:off x="6817749" y="3917482"/>
            <a:ext cx="57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GB" sz="2800" b="1" i="1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</a:t>
            </a:r>
            <a:endParaRPr lang="en-GB" sz="2800" b="1" baseline="-25000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348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Rearranging formulas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80DA32-8071-4DD0-9100-3B95B24E4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452169"/>
            <a:ext cx="8532001" cy="1927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dirty="0"/>
              <a:t>Rearrange the below for </a:t>
            </a:r>
            <a:r>
              <a:rPr lang="en-GB" sz="3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en-GB" sz="3000" dirty="0"/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E89F9F8-1685-4EFF-9D05-9E92986504CB}"/>
                  </a:ext>
                </a:extLst>
              </p:cNvPr>
              <p:cNvSpPr/>
              <p:nvPr/>
            </p:nvSpPr>
            <p:spPr>
              <a:xfrm>
                <a:off x="915321" y="1886073"/>
                <a:ext cx="2735685" cy="15473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32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32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32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2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32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32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GB" sz="32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3200" i="1" dirty="0">
                  <a:solidFill>
                    <a:schemeClr val="bg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E89F9F8-1685-4EFF-9D05-9E92986504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321" y="1886073"/>
                <a:ext cx="2735685" cy="15473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726280-BB08-4DBE-A9B1-AF604F9305F4}"/>
                  </a:ext>
                </a:extLst>
              </p:cNvPr>
              <p:cNvSpPr txBox="1"/>
              <p:nvPr/>
            </p:nvSpPr>
            <p:spPr>
              <a:xfrm>
                <a:off x="5086200" y="2239931"/>
                <a:ext cx="2759730" cy="893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sz="3200" b="0" i="1">
                    <a:solidFill>
                      <a:srgbClr val="0070C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e>
                        <m:sup>
                          <m:r>
                            <a:rPr lang="en-GB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GB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5726280-BB08-4DBE-A9B1-AF604F9305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200" y="2239931"/>
                <a:ext cx="2759730" cy="8935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97DD6E4-9C55-41B9-830F-EE86402174D7}"/>
                  </a:ext>
                </a:extLst>
              </p:cNvPr>
              <p:cNvSpPr txBox="1"/>
              <p:nvPr/>
            </p:nvSpPr>
            <p:spPr>
              <a:xfrm>
                <a:off x="1094940" y="3782647"/>
                <a:ext cx="2269531" cy="10745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sz="3200" b="0" i="1">
                    <a:solidFill>
                      <a:srgbClr val="0070C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GB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97DD6E4-9C55-41B9-830F-EE8640217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940" y="3782647"/>
                <a:ext cx="2269531" cy="10745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D1B5FB9-9140-4C3E-9C77-B91CB8905746}"/>
                  </a:ext>
                </a:extLst>
              </p:cNvPr>
              <p:cNvSpPr txBox="1"/>
              <p:nvPr/>
            </p:nvSpPr>
            <p:spPr>
              <a:xfrm>
                <a:off x="5293660" y="3791591"/>
                <a:ext cx="2269531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sz="3200" b="0" i="1">
                    <a:solidFill>
                      <a:srgbClr val="0070C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GB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D1B5FB9-9140-4C3E-9C77-B91CB8905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660" y="3791591"/>
                <a:ext cx="2269531" cy="9881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7473FBA-CA5B-4C66-9E52-9DB1F6ABEF84}"/>
                  </a:ext>
                </a:extLst>
              </p:cNvPr>
              <p:cNvSpPr txBox="1"/>
              <p:nvPr/>
            </p:nvSpPr>
            <p:spPr>
              <a:xfrm>
                <a:off x="1125279" y="5274155"/>
                <a:ext cx="2269531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sz="3200" b="0" i="1">
                    <a:solidFill>
                      <a:srgbClr val="0070C0"/>
                    </a:solidFill>
                    <a:latin typeface="Cambria Math" panose="02040503050406030204" pitchFamily="18" charset="0"/>
                  </a:defRPr>
                </a:lvl1pPr>
                <a:lvl2pPr defTabSz="457200"/>
                <a:lvl3pPr defTabSz="457200"/>
                <a:lvl4pPr defTabSz="457200"/>
                <a:lvl5pPr defTabSz="457200"/>
                <a:lvl6pPr defTabSz="457200"/>
                <a:lvl7pPr defTabSz="457200"/>
                <a:lvl8pPr defTabSz="457200"/>
                <a:lvl9pPr defTabSz="457200"/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GB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7473FBA-CA5B-4C66-9E52-9DB1F6ABEF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279" y="5274155"/>
                <a:ext cx="2269531" cy="9881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FE33EC53-8060-41D1-AB2B-93615732442E}"/>
              </a:ext>
            </a:extLst>
          </p:cNvPr>
          <p:cNvSpPr txBox="1"/>
          <p:nvPr/>
        </p:nvSpPr>
        <p:spPr>
          <a:xfrm>
            <a:off x="3557723" y="5617074"/>
            <a:ext cx="57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GB" sz="2800" b="1" i="1" dirty="0">
                <a:solidFill>
                  <a:srgbClr val="0070C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</a:t>
            </a:r>
            <a:endParaRPr lang="en-GB" sz="2800" b="1" baseline="-25000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09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3282</TotalTime>
  <Words>321</Words>
  <Application>Microsoft Office PowerPoint</Application>
  <PresentationFormat>On-screen Show (4:3)</PresentationFormat>
  <Paragraphs>66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Ink Free</vt:lpstr>
      <vt:lpstr>Office Theme</vt:lpstr>
      <vt:lpstr>PowerPoint Presentation</vt:lpstr>
      <vt:lpstr>Rearranging formulas</vt:lpstr>
      <vt:lpstr>Rearranging formulas</vt:lpstr>
      <vt:lpstr>Rearranging formulas</vt:lpstr>
      <vt:lpstr>Rearranging formulas</vt:lpstr>
      <vt:lpstr>Rearranging formulas</vt:lpstr>
      <vt:lpstr>Rearranging formulas</vt:lpstr>
      <vt:lpstr>Rearranging formulas</vt:lpstr>
      <vt:lpstr>Rearranging formulas</vt:lpstr>
      <vt:lpstr>Rearranging formulas</vt:lpstr>
      <vt:lpstr>To book a maths/stats appointment…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Copping</dc:creator>
  <cp:lastModifiedBy>Tracey Ashmore</cp:lastModifiedBy>
  <cp:revision>186</cp:revision>
  <dcterms:created xsi:type="dcterms:W3CDTF">2020-05-07T08:56:05Z</dcterms:created>
  <dcterms:modified xsi:type="dcterms:W3CDTF">2022-09-13T14:26:31Z</dcterms:modified>
</cp:coreProperties>
</file>