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445" r:id="rId3"/>
    <p:sldId id="457" r:id="rId4"/>
    <p:sldId id="459" r:id="rId5"/>
    <p:sldId id="460" r:id="rId6"/>
    <p:sldId id="378" r:id="rId7"/>
    <p:sldId id="461" r:id="rId8"/>
    <p:sldId id="462" r:id="rId9"/>
    <p:sldId id="313" r:id="rId10"/>
    <p:sldId id="463" r:id="rId11"/>
    <p:sldId id="27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DD"/>
    <a:srgbClr val="FFFDD0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5" autoAdjust="0"/>
    <p:restoredTop sz="83896" autoAdjust="0"/>
  </p:normalViewPr>
  <p:slideViewPr>
    <p:cSldViewPr snapToGrid="0">
      <p:cViewPr varScale="1">
        <p:scale>
          <a:sx n="95" d="100"/>
          <a:sy n="95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2:08:42.4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24575,'24'0'0,"8"0"0,-3 0 0,52 0 0,13 0 0,-38 0 0,0 0-929,42 0 0,1 0 929,-30 0 0,-7 0 0,32 0-243,-32 0 1,1 0 242,-7 0 0,-1 0 0,-4 0 0,-1 0-129,5 0 1,-1 0 128,26 0 0,15 0 0,-18 0 0,-10 0 0,5 0 0,-16 0 1321,-1 0-1321,-2 0 988,0 0-988,-7 0 291,7 0-291,-9 0 0,0 0 0,0 0 0,9 0 0,-7 0 0,7 0 0,-16 0 0,5 0 0,-14 0 0,6 0 0,-7 0 0,0 0 0,0 0 0,-7 0 0,5 0 0,-11 0 0,11 0 0,1 0 0,2 0 0,4 0 0,-5 0 0,0 0 0,0 0 0,7 0 0,-5 0 0,5 0 0,-7 0 0,-7 0 0,6 0 0,-13 0 0,13 0 0,-13 0 0,13 0 0,-13 0 0,6 0 0,0 0 0,-6 0 0,6 0 0,-7 0 0,0 0 0,0 0 0,0 0 0,0 0 0,0 0 0,0 0 0,0 0 0,0 0 0,-1 0 0,1 0 0,-1 0 0,-5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2:09:22.0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16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5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4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7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5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0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5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43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4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1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0CBAF-D121-46D9-9E80-C55AC05A7BF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2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1A347-1D81-4D6F-B3A4-F2C4B9357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9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http://www.kent.ac.uk/student-learning-advisory-servic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451079" y="6351659"/>
            <a:ext cx="542635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340665"/>
            <a:ext cx="8722233" cy="923330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Calibri" panose="020F0502020204030204" pitchFamily="34" charset="0"/>
                <a:cs typeface="Calibri" panose="020F0502020204030204" pitchFamily="34" charset="0"/>
              </a:rPr>
              <a:t>Planning your revision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974">
        <p:fade/>
      </p:transition>
    </mc:Choice>
    <mc:Fallback xmlns="">
      <p:transition spd="med" advTm="1797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074799" cy="5098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GB" altLang="en-US" sz="24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dirty="0">
                <a:cs typeface="Calibri" panose="020F0502020204030204" pitchFamily="34" charset="0"/>
              </a:rPr>
              <a:t>Plan ahead - maintain clear, well-organised notes</a:t>
            </a:r>
          </a:p>
          <a:p>
            <a:pPr>
              <a:lnSpc>
                <a:spcPct val="100000"/>
              </a:lnSpc>
            </a:pPr>
            <a:endParaRPr lang="en-GB" altLang="en-US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dirty="0">
                <a:cs typeface="Calibri" panose="020F0502020204030204" pitchFamily="34" charset="0"/>
              </a:rPr>
              <a:t>Create a long-term revision schedule</a:t>
            </a:r>
          </a:p>
          <a:p>
            <a:pPr>
              <a:lnSpc>
                <a:spcPct val="100000"/>
              </a:lnSpc>
            </a:pPr>
            <a:endParaRPr lang="en-GB" altLang="en-US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dirty="0">
                <a:cs typeface="Calibri" panose="020F0502020204030204" pitchFamily="34" charset="0"/>
              </a:rPr>
              <a:t>Draw up realistic weekly revision action plans</a:t>
            </a:r>
          </a:p>
          <a:p>
            <a:pPr>
              <a:lnSpc>
                <a:spcPct val="100000"/>
              </a:lnSpc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pc="-20" dirty="0">
                <a:latin typeface="Calibri" panose="020F0502020204030204" pitchFamily="34" charset="0"/>
                <a:cs typeface="Calibri" panose="020F0502020204030204" pitchFamily="34" charset="0"/>
              </a:rPr>
              <a:t>Plan to start your revision early – pace yourself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90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80" y="1318436"/>
            <a:ext cx="8507952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revision and exam skills please go to the SLAS webpages        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       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  <a:r>
              <a:rPr lang="en-GB" sz="2400" dirty="0"/>
              <a:t>which include ‘Exam techniques’ and ‘Revision skills’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700">
        <p:fade/>
      </p:transition>
    </mc:Choice>
    <mc:Fallback xmlns="">
      <p:transition spd="med" advTm="457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75146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800" dirty="0" err="1"/>
              <a:t>www.kent.ac.uk</a:t>
            </a:r>
            <a:r>
              <a:rPr lang="en-GB" sz="2800" dirty="0"/>
              <a:t>/student-learning-advisory-service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B6CF66-44AF-0C4C-82ED-E4DF7AC0D1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47">
        <p:fade/>
      </p:transition>
    </mc:Choice>
    <mc:Fallback xmlns="">
      <p:transition spd="med" advTm="1364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First, plan </a:t>
            </a:r>
            <a:r>
              <a:rPr lang="en-GB" sz="4800" b="1" i="1" dirty="0"/>
              <a:t>for</a:t>
            </a:r>
            <a:r>
              <a:rPr lang="en-GB" sz="4800" b="1" dirty="0"/>
              <a:t> your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074799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altLang="en-US" sz="2400" b="1" dirty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b="1" dirty="0">
                <a:cs typeface="Calibri" panose="020F0502020204030204" pitchFamily="34" charset="0"/>
              </a:rPr>
              <a:t>Prepare throughout the year: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b="1" dirty="0">
                <a:cs typeface="Calibri" panose="020F0502020204030204" pitchFamily="34" charset="0"/>
              </a:rPr>
              <a:t>Note-taking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altLang="en-US" sz="2400" dirty="0">
                <a:cs typeface="Calibri" panose="020F0502020204030204" pitchFamily="34" charset="0"/>
              </a:rPr>
              <a:t>When you take notes ensure that they will be legible and understandable when revision time arrives.</a:t>
            </a:r>
            <a:endParaRPr lang="en-GB" altLang="en-US" sz="20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b="1" dirty="0">
                <a:cs typeface="Calibri" panose="020F0502020204030204" pitchFamily="34" charset="0"/>
              </a:rPr>
              <a:t>Organisation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altLang="en-US" sz="2400" dirty="0">
                <a:cs typeface="Calibri" panose="020F0502020204030204" pitchFamily="34" charset="0"/>
              </a:rPr>
              <a:t>Keep your notes well filed according to modules and topics, so as the exams approach you can maximise revision time and minimise searching time.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5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Two key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074799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altLang="en-US" sz="2400" b="1" dirty="0"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b="1" dirty="0">
                <a:cs typeface="Calibri" panose="020F0502020204030204" pitchFamily="34" charset="0"/>
              </a:rPr>
              <a:t>Your revision planning should be: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b="1" dirty="0">
                <a:cs typeface="Calibri" panose="020F0502020204030204" pitchFamily="34" charset="0"/>
              </a:rPr>
              <a:t>Well-targeted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altLang="en-US" sz="2400" dirty="0">
                <a:cs typeface="Calibri" panose="020F0502020204030204" pitchFamily="34" charset="0"/>
              </a:rPr>
              <a:t>Deciding what you should revise, and how much</a:t>
            </a:r>
            <a:endParaRPr lang="en-GB" altLang="en-US" sz="20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b="1" dirty="0">
                <a:cs typeface="Calibri" panose="020F0502020204030204" pitchFamily="34" charset="0"/>
              </a:rPr>
              <a:t>Well-structured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altLang="en-US" sz="2400" dirty="0">
                <a:cs typeface="Calibri" panose="020F0502020204030204" pitchFamily="34" charset="0"/>
              </a:rPr>
              <a:t>Ensuring that it is done to a planned, achievable timetable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9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Identify the task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074799" cy="52604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altLang="en-US" sz="2400" b="1" dirty="0">
                <a:cs typeface="Calibri" panose="020F0502020204030204" pitchFamily="34" charset="0"/>
              </a:rPr>
              <a:t>Check your exam schedule on Moodle to find out: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800" b="1" dirty="0">
              <a:cs typeface="Calibri" panose="020F0502020204030204" pitchFamily="34" charset="0"/>
            </a:endParaRPr>
          </a:p>
          <a:p>
            <a:pPr marL="342900" indent="-342900"/>
            <a:r>
              <a:rPr lang="en-GB" sz="2400" dirty="0"/>
              <a:t>Number of exams</a:t>
            </a:r>
          </a:p>
          <a:p>
            <a:pPr marL="342900" indent="-342900"/>
            <a:r>
              <a:rPr lang="en-GB" sz="2400" dirty="0"/>
              <a:t>Exam dates, times and duration of exams</a:t>
            </a:r>
          </a:p>
          <a:p>
            <a:pPr marL="342900" indent="-342900"/>
            <a:r>
              <a:rPr lang="en-GB" sz="2400" dirty="0"/>
              <a:t>Exam/coursework weighting</a:t>
            </a:r>
          </a:p>
          <a:p>
            <a:pPr marL="342900" indent="-342900"/>
            <a:r>
              <a:rPr lang="en-GB" sz="2400" dirty="0"/>
              <a:t>Credits of modules</a:t>
            </a:r>
          </a:p>
          <a:p>
            <a:pPr marL="342900" indent="-342900"/>
            <a:r>
              <a:rPr lang="en-GB" sz="2400" dirty="0"/>
              <a:t>Type of exams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     - e.g. essays/multiple choice/problem questions/short exercises </a:t>
            </a:r>
          </a:p>
          <a:p>
            <a:pPr marL="0" indent="0">
              <a:buNone/>
            </a:pPr>
            <a:endParaRPr lang="en-GB" sz="800" b="1" dirty="0"/>
          </a:p>
          <a:p>
            <a:pPr marL="0" indent="0">
              <a:buNone/>
            </a:pPr>
            <a:r>
              <a:rPr lang="en-GB" sz="2400" b="1" dirty="0"/>
              <a:t>Also consider:</a:t>
            </a:r>
          </a:p>
          <a:p>
            <a:pPr marL="342900" indent="-342900"/>
            <a:r>
              <a:rPr lang="en-GB" sz="2400" dirty="0"/>
              <a:t>Your coursework performance so far</a:t>
            </a:r>
          </a:p>
          <a:p>
            <a:pPr marL="342900" indent="-342900"/>
            <a:r>
              <a:rPr lang="en-GB" sz="2400" dirty="0"/>
              <a:t>Your understanding of the topics</a:t>
            </a:r>
          </a:p>
          <a:p>
            <a:pPr marL="0" indent="0">
              <a:buNone/>
            </a:pPr>
            <a:endParaRPr lang="en-GB" sz="2000" dirty="0"/>
          </a:p>
          <a:p>
            <a:pPr marL="342900" indent="-342900"/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47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How much to revise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640000" cy="5098559"/>
          </a:xfrm>
        </p:spPr>
        <p:txBody>
          <a:bodyPr>
            <a:noAutofit/>
          </a:bodyPr>
          <a:lstStyle/>
          <a:p>
            <a:endParaRPr lang="en-GB" sz="800" dirty="0"/>
          </a:p>
          <a:p>
            <a:r>
              <a:rPr lang="en-GB" dirty="0"/>
              <a:t>For </a:t>
            </a:r>
            <a:r>
              <a:rPr lang="en-GB" b="1" dirty="0"/>
              <a:t>short answers/exercises </a:t>
            </a:r>
            <a:r>
              <a:rPr lang="en-GB" dirty="0"/>
              <a:t>&amp;</a:t>
            </a:r>
            <a:r>
              <a:rPr lang="en-GB" b="1" dirty="0"/>
              <a:t> multiple choice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b="1" dirty="0">
                <a:solidFill>
                  <a:srgbClr val="0070C0"/>
                </a:solidFill>
              </a:rPr>
              <a:t>All topics </a:t>
            </a:r>
            <a:r>
              <a:rPr lang="en-GB" sz="2400" dirty="0"/>
              <a:t>(depends on exam format)</a:t>
            </a:r>
          </a:p>
          <a:p>
            <a:endParaRPr lang="en-GB" sz="800" dirty="0"/>
          </a:p>
          <a:p>
            <a:r>
              <a:rPr lang="en-GB" dirty="0"/>
              <a:t>For </a:t>
            </a:r>
            <a:r>
              <a:rPr lang="en-GB" b="1" dirty="0"/>
              <a:t>essay questions</a:t>
            </a:r>
            <a:r>
              <a:rPr lang="en-GB" dirty="0"/>
              <a:t> (choice of questions)</a:t>
            </a:r>
          </a:p>
          <a:p>
            <a:pPr>
              <a:buNone/>
            </a:pP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en-GB" sz="2400" b="1" dirty="0">
                <a:solidFill>
                  <a:srgbClr val="0070C0"/>
                </a:solidFill>
              </a:rPr>
              <a:t>About 60% </a:t>
            </a:r>
            <a:r>
              <a:rPr lang="en-GB" sz="2400" i="1"/>
              <a:t>- e.</a:t>
            </a:r>
            <a:r>
              <a:rPr lang="en-GB" sz="2400" i="1" dirty="0"/>
              <a:t>g. 8 out of 12 topics </a:t>
            </a:r>
            <a:r>
              <a:rPr lang="en-GB" sz="2400" dirty="0"/>
              <a:t>(depends on exam format)</a:t>
            </a:r>
          </a:p>
          <a:p>
            <a:pPr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b="1" dirty="0"/>
              <a:t>   How to choose </a:t>
            </a:r>
            <a:r>
              <a:rPr lang="en-GB" dirty="0"/>
              <a:t>which topics to revise for essays</a:t>
            </a:r>
          </a:p>
          <a:p>
            <a:pPr>
              <a:buFontTx/>
              <a:buChar char="-"/>
            </a:pPr>
            <a:r>
              <a:rPr lang="en-GB" sz="2000" dirty="0"/>
              <a:t>Topics that come up year after year (look at past papers)</a:t>
            </a:r>
          </a:p>
          <a:p>
            <a:pPr>
              <a:buFontTx/>
              <a:buChar char="-"/>
            </a:pPr>
            <a:r>
              <a:rPr lang="en-GB" sz="2000" dirty="0"/>
              <a:t>Topics emphasised in recent lectures and in reading lists</a:t>
            </a:r>
          </a:p>
          <a:p>
            <a:pPr>
              <a:buFontTx/>
              <a:buChar char="-"/>
            </a:pPr>
            <a:r>
              <a:rPr lang="en-GB" sz="2000" dirty="0"/>
              <a:t>Topics that you already feel some confidence in tackling</a:t>
            </a:r>
          </a:p>
          <a:p>
            <a:pPr>
              <a:buFontTx/>
              <a:buChar char="-"/>
            </a:pPr>
            <a:r>
              <a:rPr lang="en-GB" sz="2000" dirty="0"/>
              <a:t>Topics that, between them, cover the general breadth of the module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70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3850" y="25857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GB" sz="4800" b="1" dirty="0">
                <a:latin typeface="+mj-lt"/>
                <a:ea typeface="+mj-ea"/>
                <a:cs typeface="+mj-cs"/>
              </a:rPr>
              <a:t>Topic selection technique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962" y="1229973"/>
            <a:ext cx="9019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GB" sz="2000" dirty="0"/>
              <a:t>Take your module outline and break into short phrase/single word topics.</a:t>
            </a:r>
          </a:p>
          <a:p>
            <a:r>
              <a:rPr lang="en-GB" sz="2000" dirty="0"/>
              <a:t>Analyse the pros and cons of revising each, and place in the appropriate column. </a:t>
            </a:r>
          </a:p>
          <a:p>
            <a:r>
              <a:rPr lang="en-GB" sz="2000" dirty="0"/>
              <a:t>Consider all relevant factors, including your existing knowledge.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65679"/>
              </p:ext>
            </p:extLst>
          </p:nvPr>
        </p:nvGraphicFramePr>
        <p:xfrm>
          <a:off x="395535" y="2374154"/>
          <a:ext cx="8284122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194">
                  <a:extLst>
                    <a:ext uri="{9D8B030D-6E8A-4147-A177-3AD203B41FA5}">
                      <a16:colId xmlns:a16="http://schemas.microsoft.com/office/drawing/2014/main" val="393413804"/>
                    </a:ext>
                  </a:extLst>
                </a:gridCol>
                <a:gridCol w="2761195">
                  <a:extLst>
                    <a:ext uri="{9D8B030D-6E8A-4147-A177-3AD203B41FA5}">
                      <a16:colId xmlns:a16="http://schemas.microsoft.com/office/drawing/2014/main" val="114777652"/>
                    </a:ext>
                  </a:extLst>
                </a:gridCol>
                <a:gridCol w="2761733">
                  <a:extLst>
                    <a:ext uri="{9D8B030D-6E8A-4147-A177-3AD203B41FA5}">
                      <a16:colId xmlns:a16="http://schemas.microsoft.com/office/drawing/2014/main" val="3890645964"/>
                    </a:ext>
                  </a:extLst>
                </a:gridCol>
              </a:tblGrid>
              <a:tr h="381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Strong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124" marR="361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Unclear</a:t>
                      </a:r>
                    </a:p>
                  </a:txBody>
                  <a:tcPr marL="36124" marR="361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Weak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24" marR="361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2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60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Creating a schedule: long-term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279999" cy="5098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b="1" dirty="0"/>
              <a:t>A long-term (2-3 month) revision schedule should:</a:t>
            </a:r>
          </a:p>
          <a:p>
            <a:pPr>
              <a:buNone/>
            </a:pPr>
            <a:endParaRPr lang="en-GB" sz="800" b="1" dirty="0"/>
          </a:p>
          <a:p>
            <a:r>
              <a:rPr lang="en-GB" sz="2400" dirty="0"/>
              <a:t>Set out exam dates as soon as known</a:t>
            </a:r>
          </a:p>
          <a:p>
            <a:endParaRPr lang="en-GB" sz="800" dirty="0"/>
          </a:p>
          <a:p>
            <a:r>
              <a:rPr lang="en-GB" sz="2400" dirty="0"/>
              <a:t>Provide an overview of all fixed activities over the revision period, employment and social commitments (are any negotiable?), as well as course work and assignment deadlines</a:t>
            </a:r>
          </a:p>
          <a:p>
            <a:endParaRPr lang="en-GB" sz="800" dirty="0"/>
          </a:p>
          <a:p>
            <a:r>
              <a:rPr lang="en-GB" sz="2400" dirty="0"/>
              <a:t>Around these, schedule revision of all relevant topics leading up to the relevant exam dates</a:t>
            </a:r>
          </a:p>
          <a:p>
            <a:endParaRPr lang="en-GB" sz="800" dirty="0"/>
          </a:p>
          <a:p>
            <a:r>
              <a:rPr lang="en-GB" sz="2400" dirty="0"/>
              <a:t>Consider sequence and length of time allocated to each topic (date of exams, credit weighting, depth of knowledge etc)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61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Creating a schedule: short-term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279999" cy="5098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b="1" dirty="0"/>
              <a:t>A short term (weekly) revision schedule will:</a:t>
            </a:r>
          </a:p>
          <a:p>
            <a:endParaRPr lang="en-GB" u="sng" dirty="0"/>
          </a:p>
          <a:p>
            <a:r>
              <a:rPr lang="en-GB" sz="2400" b="1" dirty="0"/>
              <a:t>Correspond to your long-term plan</a:t>
            </a:r>
          </a:p>
          <a:p>
            <a:endParaRPr lang="en-GB" sz="800" b="1" dirty="0"/>
          </a:p>
          <a:p>
            <a:r>
              <a:rPr lang="en-GB" sz="2400" b="1" dirty="0"/>
              <a:t>Include essential activities (exercise, shopping)</a:t>
            </a:r>
          </a:p>
          <a:p>
            <a:pPr marL="0" indent="0">
              <a:buNone/>
            </a:pPr>
            <a:r>
              <a:rPr lang="en-GB" sz="2400" dirty="0"/>
              <a:t>- Ideally scheduled for when you are less academically productive</a:t>
            </a:r>
          </a:p>
          <a:p>
            <a:endParaRPr lang="en-GB" sz="800" b="1" dirty="0"/>
          </a:p>
          <a:p>
            <a:r>
              <a:rPr lang="en-GB" sz="2400" b="1" dirty="0"/>
              <a:t>Divide revision into manageable time slots:</a:t>
            </a:r>
          </a:p>
          <a:p>
            <a:pPr>
              <a:buFontTx/>
              <a:buChar char="-"/>
            </a:pPr>
            <a:r>
              <a:rPr lang="en-GB" sz="2400" dirty="0"/>
              <a:t>Achievable goals for each period (sense of progress)</a:t>
            </a:r>
          </a:p>
          <a:p>
            <a:pPr>
              <a:buFontTx/>
              <a:buChar char="-"/>
            </a:pPr>
            <a:r>
              <a:rPr lang="en-GB" sz="2400" dirty="0"/>
              <a:t>Avoids procrastination (about what to start next)</a:t>
            </a:r>
          </a:p>
          <a:p>
            <a:pPr>
              <a:buFontTx/>
              <a:buChar char="-"/>
            </a:pPr>
            <a:r>
              <a:rPr lang="en-GB" sz="2400" dirty="0"/>
              <a:t>Include variety of tasks/topics (to stay engaged)</a:t>
            </a:r>
          </a:p>
          <a:p>
            <a:pPr>
              <a:buFontTx/>
              <a:buChar char="-"/>
            </a:pPr>
            <a:r>
              <a:rPr lang="en-GB" sz="2400" dirty="0"/>
              <a:t>Stick to the schedule (unless an activity is flowing really well)</a:t>
            </a:r>
          </a:p>
          <a:p>
            <a:pPr>
              <a:buFontTx/>
              <a:buChar char="-"/>
            </a:pPr>
            <a:endParaRPr lang="en-GB" sz="2400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97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02" name="Group 15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9231374"/>
              </p:ext>
            </p:extLst>
          </p:nvPr>
        </p:nvGraphicFramePr>
        <p:xfrm>
          <a:off x="949851" y="1357399"/>
          <a:ext cx="7296678" cy="5054468"/>
        </p:xfrm>
        <a:graphic>
          <a:graphicData uri="http://schemas.openxmlformats.org/drawingml/2006/table">
            <a:tbl>
              <a:tblPr/>
              <a:tblGrid>
                <a:gridCol w="84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4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8 - 10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9:00 Dentist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10-12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Proof-read &amp; submit final essay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Note-take journal article C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Crib cards:  topics 5-8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past papers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week’s notes and create crib cards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12 - 1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Note-take journal article A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notes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 paper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Refine lecture notes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2 - 4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lecture notes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Practise 10-minute essay plans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Re-read Core text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 1-2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4 - 6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Chapters 1-3 Book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Crib cards:  topics 1-4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Food shop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Sue’s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BBQ 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next week’s revision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Tidy and organise all module notes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Revision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  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next week’s schedule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188" y="6286500"/>
            <a:ext cx="428625" cy="434975"/>
          </a:xfrm>
          <a:noFill/>
        </p:spPr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941238-C836-0841-91F7-1C3E6142B5D1}"/>
              </a:ext>
            </a:extLst>
          </p:cNvPr>
          <p:cNvSpPr/>
          <p:nvPr/>
        </p:nvSpPr>
        <p:spPr>
          <a:xfrm>
            <a:off x="785813" y="253993"/>
            <a:ext cx="7423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Sample: short-term schedule</a:t>
            </a:r>
            <a:endParaRPr 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FBC5FB4-067D-C640-B966-AB353F54FBA0}"/>
                  </a:ext>
                </a:extLst>
              </p14:cNvPr>
              <p14:cNvContentPartPr/>
              <p14:nvPr/>
            </p14:nvContentPartPr>
            <p14:xfrm>
              <a:off x="3424494" y="4839208"/>
              <a:ext cx="114804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FBC5FB4-067D-C640-B966-AB353F54FB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0174" y="4834888"/>
                <a:ext cx="115668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B7C18BD-8299-7C4E-8716-6EBE14DB7F58}"/>
                  </a:ext>
                </a:extLst>
              </p14:cNvPr>
              <p14:cNvContentPartPr/>
              <p14:nvPr/>
            </p14:nvContentPartPr>
            <p14:xfrm>
              <a:off x="2799893" y="443997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B7C18BD-8299-7C4E-8716-6EBE14DB7F5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5573" y="4435653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79045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761</Words>
  <Application>Microsoft Office PowerPoint</Application>
  <PresentationFormat>On-screen Show (4:3)</PresentationFormat>
  <Paragraphs>221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First, plan for your revision</vt:lpstr>
      <vt:lpstr>Two key factors</vt:lpstr>
      <vt:lpstr>Identify the task ahead</vt:lpstr>
      <vt:lpstr>How much to revise</vt:lpstr>
      <vt:lpstr>PowerPoint Presentation</vt:lpstr>
      <vt:lpstr>Creating a schedule: long-term</vt:lpstr>
      <vt:lpstr>Creating a schedule: short-term</vt:lpstr>
      <vt:lpstr>PowerPoint Presentation</vt:lpstr>
      <vt:lpstr>In summary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346</cp:revision>
  <dcterms:created xsi:type="dcterms:W3CDTF">2020-05-07T08:56:05Z</dcterms:created>
  <dcterms:modified xsi:type="dcterms:W3CDTF">2022-02-17T16:23:58Z</dcterms:modified>
</cp:coreProperties>
</file>