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5" r:id="rId2"/>
    <p:sldId id="272" r:id="rId3"/>
    <p:sldId id="279" r:id="rId4"/>
    <p:sldId id="297" r:id="rId5"/>
    <p:sldId id="298" r:id="rId6"/>
    <p:sldId id="293" r:id="rId7"/>
    <p:sldId id="294" r:id="rId8"/>
    <p:sldId id="295" r:id="rId9"/>
    <p:sldId id="299" r:id="rId10"/>
    <p:sldId id="271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FFFDD0"/>
    <a:srgbClr val="777777"/>
    <a:srgbClr val="CC00FF"/>
    <a:srgbClr val="B45A00"/>
    <a:srgbClr val="FFFDDD"/>
    <a:srgbClr val="5C2E00"/>
    <a:srgbClr val="FF9021"/>
    <a:srgbClr val="3E1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189" autoAdjust="0"/>
  </p:normalViewPr>
  <p:slideViewPr>
    <p:cSldViewPr snapToGrid="0">
      <p:cViewPr varScale="1">
        <p:scale>
          <a:sx n="102" d="100"/>
          <a:sy n="102" d="100"/>
        </p:scale>
        <p:origin x="18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4E31F-DEE9-41A4-B5F9-5CDB68AC85F1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D73FA-CBC3-4E8E-AB7E-D17E626C4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655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4671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768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794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30g tube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70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30g tube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921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30g tube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749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30g tube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505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30g tube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123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30g tube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2738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800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254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395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330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750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5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4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405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09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840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073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8796-4F51-41B2-83E0-04E4925F4CD9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61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keyboard&#10;&#10;Description automatically generated">
            <a:extLst>
              <a:ext uri="{FF2B5EF4-FFF2-40B4-BE49-F238E27FC236}">
                <a16:creationId xmlns:a16="http://schemas.microsoft.com/office/drawing/2014/main" id="{81108153-77C8-489F-9451-EC6BA91B228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119"/>
          <a:stretch/>
        </p:blipFill>
        <p:spPr>
          <a:xfrm>
            <a:off x="0" y="2947647"/>
            <a:ext cx="9144000" cy="3906005"/>
          </a:xfrm>
          <a:prstGeom prst="rect">
            <a:avLst/>
          </a:prstGeom>
        </p:spPr>
      </p:pic>
      <p:pic>
        <p:nvPicPr>
          <p:cNvPr id="79" name="Picture 78" descr="A picture containing drawing&#10;&#10;Description automatically generated">
            <a:extLst>
              <a:ext uri="{FF2B5EF4-FFF2-40B4-BE49-F238E27FC236}">
                <a16:creationId xmlns:a16="http://schemas.microsoft.com/office/drawing/2014/main" id="{3B86DCAB-2CE8-43C1-92C2-74136878DB54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598" y="1"/>
            <a:ext cx="3582147" cy="108000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23CC9316-F753-44C5-9CC7-A664C2FDC279}"/>
              </a:ext>
            </a:extLst>
          </p:cNvPr>
          <p:cNvSpPr txBox="1"/>
          <p:nvPr/>
        </p:nvSpPr>
        <p:spPr>
          <a:xfrm>
            <a:off x="226717" y="1183909"/>
            <a:ext cx="8722233" cy="1015663"/>
          </a:xfrm>
          <a:prstGeom prst="rect">
            <a:avLst/>
          </a:prstGeom>
          <a:solidFill>
            <a:srgbClr val="FFFDDD"/>
          </a:solidFill>
          <a:ln w="19050">
            <a:solidFill>
              <a:srgbClr val="00388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latin typeface="Calibri" panose="020F0502020204030204" pitchFamily="34" charset="0"/>
                <a:cs typeface="Calibri" panose="020F0502020204030204" pitchFamily="34" charset="0"/>
              </a:rPr>
              <a:t>Mixing Solutions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53F552A-D9CD-C9C3-3445-FC19E3F43148}"/>
              </a:ext>
            </a:extLst>
          </p:cNvPr>
          <p:cNvSpPr/>
          <p:nvPr/>
        </p:nvSpPr>
        <p:spPr>
          <a:xfrm>
            <a:off x="3996965" y="6351659"/>
            <a:ext cx="4856821" cy="42511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457200" rtl="0" eaLnBrk="1" fontAlgn="ctr" latinLnBrk="0" hangingPunct="1">
              <a:lnSpc>
                <a:spcPts val="2500"/>
              </a:lnSpc>
              <a:spcBef>
                <a:spcPct val="35000"/>
              </a:spcBef>
              <a:spcAft>
                <a:spcPts val="0"/>
              </a:spcAft>
              <a:buClr>
                <a:srgbClr val="44546A"/>
              </a:buClr>
              <a:buSzPct val="175000"/>
              <a:buFontTx/>
              <a:buNone/>
              <a:tabLst/>
              <a:defRPr/>
            </a:pPr>
            <a:r>
              <a:rPr kumimoji="0" lang="en-US" sz="2000" b="0" i="0" u="none" strike="noStrike" kern="1200" cap="none" spc="-100" normalizeH="0" baseline="0" noProof="0" dirty="0">
                <a:ln>
                  <a:noFill/>
                </a:ln>
                <a:solidFill>
                  <a:srgbClr val="00388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www.kent.ac.uk/student-learning-advisory-service</a:t>
            </a:r>
          </a:p>
        </p:txBody>
      </p:sp>
    </p:spTree>
    <p:extLst>
      <p:ext uri="{BB962C8B-B14F-4D97-AF65-F5344CB8AC3E}">
        <p14:creationId xmlns:p14="http://schemas.microsoft.com/office/powerpoint/2010/main" val="184762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EB59865-737B-41D3-B3E9-9F953818241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3474" y="5784781"/>
            <a:ext cx="3582147" cy="1080000"/>
          </a:xfrm>
          <a:prstGeom prst="rect">
            <a:avLst/>
          </a:prstGeom>
        </p:spPr>
      </p:pic>
      <p:pic>
        <p:nvPicPr>
          <p:cNvPr id="18" name="Picture 17" descr="A picture containing black, clock, white&#10;&#10;Description automatically generated">
            <a:extLst>
              <a:ext uri="{FF2B5EF4-FFF2-40B4-BE49-F238E27FC236}">
                <a16:creationId xmlns:a16="http://schemas.microsoft.com/office/drawing/2014/main" id="{C47A7087-97DF-41A1-BAB0-21C85CFFEDDF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930" y="2778587"/>
            <a:ext cx="1300824" cy="1300824"/>
          </a:xfrm>
          <a:prstGeom prst="rect">
            <a:avLst/>
          </a:prstGeom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92805963-4EBB-4606-AA15-4B20B70F4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686" y="1618018"/>
            <a:ext cx="8304550" cy="864000"/>
          </a:xfrm>
        </p:spPr>
        <p:txBody>
          <a:bodyPr>
            <a:noAutofit/>
          </a:bodyPr>
          <a:lstStyle/>
          <a:p>
            <a:r>
              <a:rPr lang="en-GB" sz="4000" b="1" dirty="0"/>
              <a:t>To book a maths/stats appointment…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2A1529-49F2-B99D-26FE-B5F60F3203CC}"/>
              </a:ext>
            </a:extLst>
          </p:cNvPr>
          <p:cNvSpPr/>
          <p:nvPr/>
        </p:nvSpPr>
        <p:spPr>
          <a:xfrm>
            <a:off x="197963" y="3327660"/>
            <a:ext cx="5847465" cy="42511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457200" rtl="0" eaLnBrk="1" fontAlgn="ctr" latinLnBrk="0" hangingPunct="1">
              <a:lnSpc>
                <a:spcPts val="2500"/>
              </a:lnSpc>
              <a:spcBef>
                <a:spcPct val="35000"/>
              </a:spcBef>
              <a:spcAft>
                <a:spcPts val="0"/>
              </a:spcAft>
              <a:buClr>
                <a:srgbClr val="44546A"/>
              </a:buClr>
              <a:buSzPct val="175000"/>
              <a:buFontTx/>
              <a:buNone/>
              <a:tabLst/>
              <a:defRPr/>
            </a:pPr>
            <a:r>
              <a:rPr kumimoji="0" lang="en-US" sz="2200" b="0" i="0" u="none" strike="noStrike" kern="1200" cap="none" spc="-100" normalizeH="0" baseline="0" noProof="0" dirty="0">
                <a:ln>
                  <a:noFill/>
                </a:ln>
                <a:solidFill>
                  <a:srgbClr val="00388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www.kent.ac.uk/student-learning-advisory-service</a:t>
            </a:r>
          </a:p>
        </p:txBody>
      </p:sp>
    </p:spTree>
    <p:extLst>
      <p:ext uri="{BB962C8B-B14F-4D97-AF65-F5344CB8AC3E}">
        <p14:creationId xmlns:p14="http://schemas.microsoft.com/office/powerpoint/2010/main" val="3799883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47E90-F7F4-44FC-8B78-92558D192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5400" dirty="0"/>
          </a:p>
          <a:p>
            <a:pPr marL="0" indent="0" algn="ctr">
              <a:buNone/>
            </a:pPr>
            <a:r>
              <a:rPr lang="en-GB" sz="80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044594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84581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Mixing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999" y="1393801"/>
            <a:ext cx="8327719" cy="52200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GB" sz="3200" dirty="0"/>
              <a:t>Introduction</a:t>
            </a:r>
          </a:p>
          <a:p>
            <a:pPr marL="357188" indent="-357188">
              <a:lnSpc>
                <a:spcPct val="100000"/>
              </a:lnSpc>
              <a:spcBef>
                <a:spcPts val="2400"/>
              </a:spcBef>
            </a:pPr>
            <a:r>
              <a:rPr lang="en-GB" dirty="0"/>
              <a:t>Calculating the final strength of a mixture of two or more different strength solutions</a:t>
            </a:r>
          </a:p>
          <a:p>
            <a:pPr marL="357188" indent="-357188">
              <a:lnSpc>
                <a:spcPct val="100000"/>
              </a:lnSpc>
              <a:spcBef>
                <a:spcPts val="2400"/>
              </a:spcBef>
            </a:pPr>
            <a:r>
              <a:rPr lang="en-GB" dirty="0"/>
              <a:t>Mixing different strength solutions to obtain a desired final strength and volume (</a:t>
            </a:r>
            <a:r>
              <a:rPr lang="en-GB" dirty="0" err="1"/>
              <a:t>alligation</a:t>
            </a:r>
            <a:r>
              <a:rPr lang="en-GB" dirty="0"/>
              <a:t> method)</a:t>
            </a:r>
          </a:p>
          <a:p>
            <a:pPr marL="357188" indent="-357188">
              <a:lnSpc>
                <a:spcPct val="100000"/>
              </a:lnSpc>
              <a:spcBef>
                <a:spcPts val="2400"/>
              </a:spcBef>
            </a:pPr>
            <a:r>
              <a:rPr lang="en-GB" dirty="0"/>
              <a:t>Bio/chem/Stage II pharm students</a:t>
            </a:r>
          </a:p>
        </p:txBody>
      </p:sp>
    </p:spTree>
    <p:extLst>
      <p:ext uri="{BB962C8B-B14F-4D97-AF65-F5344CB8AC3E}">
        <p14:creationId xmlns:p14="http://schemas.microsoft.com/office/powerpoint/2010/main" val="2734461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65CB77D9-1BE1-4D8A-A35B-CA4330031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999" y="1315976"/>
            <a:ext cx="8371745" cy="460076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dirty="0"/>
              <a:t>You add 60mL of a 10% </a:t>
            </a:r>
            <a:r>
              <a:rPr lang="en-GB" i="1" dirty="0"/>
              <a:t>w/v</a:t>
            </a:r>
            <a:r>
              <a:rPr lang="en-GB" dirty="0"/>
              <a:t> solution of sodium chloride  to 100mL of a 20% </a:t>
            </a:r>
            <a:r>
              <a:rPr lang="en-GB" i="1" dirty="0"/>
              <a:t>w/v</a:t>
            </a:r>
            <a:r>
              <a:rPr lang="en-GB" dirty="0"/>
              <a:t> solution of drug A. What will the percentage strength be of the final solution?</a:t>
            </a:r>
            <a:endParaRPr lang="en-GB" i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900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Mixing solutions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A7EBB67-1ED6-4CFB-938A-C69B41029B34}"/>
                  </a:ext>
                </a:extLst>
              </p:cNvPr>
              <p:cNvSpPr txBox="1"/>
              <p:nvPr/>
            </p:nvSpPr>
            <p:spPr>
              <a:xfrm>
                <a:off x="632298" y="3359574"/>
                <a:ext cx="348082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  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10%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×60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𝑚𝐿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28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A7EBB67-1ED6-4CFB-938A-C69B41029B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298" y="3359574"/>
                <a:ext cx="3480825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7E69C8B4-5C87-4BCA-882B-1258BBE92499}"/>
              </a:ext>
            </a:extLst>
          </p:cNvPr>
          <p:cNvSpPr txBox="1"/>
          <p:nvPr/>
        </p:nvSpPr>
        <p:spPr>
          <a:xfrm>
            <a:off x="87517" y="2693869"/>
            <a:ext cx="70278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Ink Free" panose="03080402000500000000" pitchFamily="66" charset="0"/>
              </a:rPr>
              <a:t>a). calculate amount of NaCl in each 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B5C0BE7-F0A9-4267-961A-E70BF3470571}"/>
                  </a:ext>
                </a:extLst>
              </p:cNvPr>
              <p:cNvSpPr txBox="1"/>
              <p:nvPr/>
            </p:nvSpPr>
            <p:spPr>
              <a:xfrm>
                <a:off x="2902570" y="4249560"/>
                <a:ext cx="4064895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60</m:t>
                          </m:r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𝑚𝐿</m:t>
                          </m:r>
                        </m:den>
                      </m:f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𝑚𝐿</m:t>
                          </m:r>
                        </m:den>
                      </m:f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26</m:t>
                          </m:r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160</m:t>
                          </m:r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𝑚𝐿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B5C0BE7-F0A9-4267-961A-E70BF34705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2570" y="4249560"/>
                <a:ext cx="4064895" cy="8094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DDA9D325-DA0C-43A6-8727-76327FD12DDF}"/>
              </a:ext>
            </a:extLst>
          </p:cNvPr>
          <p:cNvSpPr txBox="1"/>
          <p:nvPr/>
        </p:nvSpPr>
        <p:spPr>
          <a:xfrm>
            <a:off x="8533661" y="5793952"/>
            <a:ext cx="5870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solidFill>
                  <a:srgbClr val="0070C0"/>
                </a:solidFill>
                <a:sym typeface="Wingdings" panose="05000000000000000000" pitchFamily="2" charset="2"/>
              </a:rPr>
              <a:t></a:t>
            </a:r>
            <a:endParaRPr lang="en-GB" sz="40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0C84D2F-BE6C-4092-88EB-A5840B50E4CD}"/>
                  </a:ext>
                </a:extLst>
              </p:cNvPr>
              <p:cNvSpPr txBox="1"/>
              <p:nvPr/>
            </p:nvSpPr>
            <p:spPr>
              <a:xfrm>
                <a:off x="4610926" y="3308354"/>
                <a:ext cx="4066162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800" b="0" dirty="0">
                    <a:solidFill>
                      <a:schemeClr val="bg2">
                        <a:lumMod val="50000"/>
                      </a:schemeClr>
                    </a:solidFill>
                    <a:ea typeface="Cambria Math" panose="02040503050406030204" pitchFamily="18" charset="0"/>
                    <a:sym typeface="Wingdings" panose="05000000000000000000" pitchFamily="2" charset="2"/>
                  </a:rPr>
                  <a:t>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20%×100</m:t>
                    </m:r>
                    <m:r>
                      <a:rPr lang="en-GB" sz="28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𝑚𝐿</m:t>
                    </m:r>
                    <m:r>
                      <a:rPr lang="en-GB" sz="28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=20</m:t>
                    </m:r>
                    <m:r>
                      <a:rPr lang="en-GB" sz="28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0C84D2F-BE6C-4092-88EB-A5840B50E4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926" y="3308354"/>
                <a:ext cx="4066162" cy="523220"/>
              </a:xfrm>
              <a:prstGeom prst="rect">
                <a:avLst/>
              </a:prstGeom>
              <a:blipFill>
                <a:blip r:embed="rId5"/>
                <a:stretch>
                  <a:fillRect l="-2999" t="-15116" b="-290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9E92EA3D-18A6-4122-8F63-B42F2F001553}"/>
              </a:ext>
            </a:extLst>
          </p:cNvPr>
          <p:cNvSpPr txBox="1"/>
          <p:nvPr/>
        </p:nvSpPr>
        <p:spPr>
          <a:xfrm>
            <a:off x="103730" y="3964949"/>
            <a:ext cx="2658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Ink Free" panose="03080402000500000000" pitchFamily="66" charset="0"/>
              </a:rPr>
              <a:t>b). add amounts and volumes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9FE080-4175-4944-84DF-212089A4C642}"/>
              </a:ext>
            </a:extLst>
          </p:cNvPr>
          <p:cNvSpPr txBox="1"/>
          <p:nvPr/>
        </p:nvSpPr>
        <p:spPr>
          <a:xfrm>
            <a:off x="136157" y="5427352"/>
            <a:ext cx="2256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Ink Free" panose="03080402000500000000" pitchFamily="66" charset="0"/>
              </a:rPr>
              <a:t>c). convert to percentage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DD6ACA9-AEAA-45F9-A14F-8AA23166BEB5}"/>
                  </a:ext>
                </a:extLst>
              </p:cNvPr>
              <p:cNvSpPr txBox="1"/>
              <p:nvPr/>
            </p:nvSpPr>
            <p:spPr>
              <a:xfrm>
                <a:off x="2364306" y="5676288"/>
                <a:ext cx="6299802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26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160</m:t>
                          </m:r>
                        </m:den>
                      </m:f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…  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2600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160</m:t>
                          </m:r>
                        </m:den>
                      </m:f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=16.25% 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28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DD6ACA9-AEAA-45F9-A14F-8AA23166BE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4306" y="5676288"/>
                <a:ext cx="6299802" cy="80945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1123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65CB77D9-1BE1-4D8A-A35B-CA4330031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999" y="1315976"/>
            <a:ext cx="8181805" cy="460076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dirty="0"/>
              <a:t>You mix 150mL of a 1 in 25 (v/v) solution with 150mL of a 12% (v/v) solution. What is the % strength of the mixture?</a:t>
            </a:r>
            <a:endParaRPr lang="en-GB" i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900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Mixing solutions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A7EBB67-1ED6-4CFB-938A-C69B41029B34}"/>
                  </a:ext>
                </a:extLst>
              </p:cNvPr>
              <p:cNvSpPr txBox="1"/>
              <p:nvPr/>
            </p:nvSpPr>
            <p:spPr>
              <a:xfrm>
                <a:off x="690660" y="2853734"/>
                <a:ext cx="3194657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  </m:t>
                      </m:r>
                      <m:f>
                        <m:fPr>
                          <m:ctrlP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25</m:t>
                          </m:r>
                        </m:den>
                      </m:f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×150=6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𝑚𝐿</m:t>
                      </m:r>
                    </m:oMath>
                  </m:oMathPara>
                </a14:m>
                <a:endParaRPr lang="en-GB" sz="28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A7EBB67-1ED6-4CFB-938A-C69B41029B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660" y="2853734"/>
                <a:ext cx="3194657" cy="8094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B5C0BE7-F0A9-4267-961A-E70BF3470571}"/>
                  </a:ext>
                </a:extLst>
              </p:cNvPr>
              <p:cNvSpPr txBox="1"/>
              <p:nvPr/>
            </p:nvSpPr>
            <p:spPr>
              <a:xfrm>
                <a:off x="1686612" y="4259290"/>
                <a:ext cx="5915722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𝑚𝐿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150</m:t>
                          </m:r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𝑚𝐿</m:t>
                          </m:r>
                        </m:den>
                      </m:f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𝑚𝐿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150</m:t>
                          </m:r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𝑚𝐿</m:t>
                          </m:r>
                        </m:den>
                      </m:f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</m:t>
                          </m:r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𝑚𝐿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300</m:t>
                          </m:r>
                          <m:r>
                            <a:rPr lang="en-GB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𝑚𝐿</m:t>
                          </m:r>
                        </m:den>
                      </m:f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=8% 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n-GB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28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B5C0BE7-F0A9-4267-961A-E70BF34705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6612" y="4259290"/>
                <a:ext cx="5915722" cy="8094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DDA9D325-DA0C-43A6-8727-76327FD12DDF}"/>
              </a:ext>
            </a:extLst>
          </p:cNvPr>
          <p:cNvSpPr txBox="1"/>
          <p:nvPr/>
        </p:nvSpPr>
        <p:spPr>
          <a:xfrm>
            <a:off x="7619261" y="4354259"/>
            <a:ext cx="5870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solidFill>
                  <a:srgbClr val="0070C0"/>
                </a:solidFill>
                <a:sym typeface="Wingdings" panose="05000000000000000000" pitchFamily="2" charset="2"/>
              </a:rPr>
              <a:t></a:t>
            </a:r>
            <a:endParaRPr lang="en-GB" sz="40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0C84D2F-BE6C-4092-88EB-A5840B50E4CD}"/>
                  </a:ext>
                </a:extLst>
              </p:cNvPr>
              <p:cNvSpPr txBox="1"/>
              <p:nvPr/>
            </p:nvSpPr>
            <p:spPr>
              <a:xfrm>
                <a:off x="4270457" y="3045707"/>
                <a:ext cx="4319065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800" b="0" dirty="0">
                    <a:solidFill>
                      <a:schemeClr val="bg2">
                        <a:lumMod val="50000"/>
                      </a:schemeClr>
                    </a:solidFill>
                    <a:ea typeface="Cambria Math" panose="02040503050406030204" pitchFamily="18" charset="0"/>
                    <a:sym typeface="Wingdings" panose="05000000000000000000" pitchFamily="2" charset="2"/>
                  </a:rPr>
                  <a:t>  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12%</m:t>
                    </m:r>
                    <m:r>
                      <a:rPr lang="en-GB" sz="28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×150</m:t>
                    </m:r>
                    <m:r>
                      <a:rPr lang="en-GB" sz="28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𝑚𝐿</m:t>
                    </m:r>
                    <m:r>
                      <a:rPr lang="en-GB" sz="28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=18</m:t>
                    </m:r>
                    <m:r>
                      <a:rPr lang="en-GB" sz="28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𝑚𝐿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0C84D2F-BE6C-4092-88EB-A5840B50E4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0457" y="3045707"/>
                <a:ext cx="4319065" cy="523220"/>
              </a:xfrm>
              <a:prstGeom prst="rect">
                <a:avLst/>
              </a:prstGeom>
              <a:blipFill>
                <a:blip r:embed="rId5"/>
                <a:stretch>
                  <a:fillRect l="-2966" t="-15294" b="-305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1319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65CB77D9-1BE1-4D8A-A35B-CA4330031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999" y="1315976"/>
            <a:ext cx="8181805" cy="460076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dirty="0"/>
              <a:t>You mix 75mL of a 1 in 5000 (v/v) solution with 45mL of a 0.2mcL/mL solution. What is the % strength of the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dirty="0"/>
              <a:t>mixture?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dirty="0"/>
              <a:t>Answer: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900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Mixing solutions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65017AE-12EB-4FF2-B770-1574C3E5A274}"/>
                  </a:ext>
                </a:extLst>
              </p:cNvPr>
              <p:cNvSpPr txBox="1"/>
              <p:nvPr/>
            </p:nvSpPr>
            <p:spPr>
              <a:xfrm>
                <a:off x="2126280" y="5188082"/>
                <a:ext cx="198778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0.02% </m:t>
                      </m:r>
                      <m:r>
                        <a:rPr lang="en-GB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GB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GB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3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65017AE-12EB-4FF2-B770-1574C3E5A2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6280" y="5188082"/>
                <a:ext cx="1987787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BC3E4126-5B96-44C9-838C-15EF4C97AD3D}"/>
              </a:ext>
            </a:extLst>
          </p:cNvPr>
          <p:cNvSpPr txBox="1"/>
          <p:nvPr/>
        </p:nvSpPr>
        <p:spPr>
          <a:xfrm>
            <a:off x="4260292" y="5080360"/>
            <a:ext cx="5870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solidFill>
                  <a:srgbClr val="0070C0"/>
                </a:solidFill>
                <a:sym typeface="Wingdings" panose="05000000000000000000" pitchFamily="2" charset="2"/>
              </a:rPr>
              <a:t></a:t>
            </a:r>
            <a:endParaRPr lang="en-GB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399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3124180-9AA3-457A-8D57-362CF228002F}"/>
              </a:ext>
            </a:extLst>
          </p:cNvPr>
          <p:cNvCxnSpPr/>
          <p:nvPr/>
        </p:nvCxnSpPr>
        <p:spPr>
          <a:xfrm>
            <a:off x="1086250" y="4923737"/>
            <a:ext cx="50400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A6F92A9-5189-445C-B599-1067F2DDBE2B}"/>
              </a:ext>
            </a:extLst>
          </p:cNvPr>
          <p:cNvCxnSpPr/>
          <p:nvPr/>
        </p:nvCxnSpPr>
        <p:spPr>
          <a:xfrm>
            <a:off x="4028869" y="2786254"/>
            <a:ext cx="0" cy="324000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B5AACA0-CB94-4BAC-AB9C-DA6BE5220594}"/>
              </a:ext>
            </a:extLst>
          </p:cNvPr>
          <p:cNvCxnSpPr/>
          <p:nvPr/>
        </p:nvCxnSpPr>
        <p:spPr>
          <a:xfrm>
            <a:off x="2271403" y="2779770"/>
            <a:ext cx="0" cy="324000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DB1DA20-975E-4183-BCD2-840A72BD8F8D}"/>
              </a:ext>
            </a:extLst>
          </p:cNvPr>
          <p:cNvCxnSpPr/>
          <p:nvPr/>
        </p:nvCxnSpPr>
        <p:spPr>
          <a:xfrm>
            <a:off x="1079767" y="3856937"/>
            <a:ext cx="50400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65CB77D9-1BE1-4D8A-A35B-CA4330031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1" y="1315976"/>
            <a:ext cx="8065072" cy="460076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1500"/>
              </a:spcBef>
              <a:buNone/>
            </a:pPr>
            <a:r>
              <a:rPr lang="en-GB" spc="-40" dirty="0"/>
              <a:t>Suppose you have stock of two different strength solutions. How would you mix them to create a specific quantity of an intermediate strength solution?</a:t>
            </a:r>
            <a:endParaRPr lang="en-GB" i="1" spc="-4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900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Mixing solutions – </a:t>
            </a:r>
            <a:r>
              <a:rPr lang="en-GB" sz="4800" b="1" dirty="0" err="1"/>
              <a:t>alligation</a:t>
            </a:r>
            <a:endParaRPr lang="en-GB" sz="4800" b="1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78839F6-1F07-49AD-A6D1-7F3C518CA9F7}"/>
              </a:ext>
            </a:extLst>
          </p:cNvPr>
          <p:cNvCxnSpPr>
            <a:cxnSpLocks/>
          </p:cNvCxnSpPr>
          <p:nvPr/>
        </p:nvCxnSpPr>
        <p:spPr>
          <a:xfrm>
            <a:off x="2042804" y="3728715"/>
            <a:ext cx="2161045" cy="127839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ED9687A-E36B-4813-B418-3D531C4E9E43}"/>
              </a:ext>
            </a:extLst>
          </p:cNvPr>
          <p:cNvSpPr txBox="1"/>
          <p:nvPr/>
        </p:nvSpPr>
        <p:spPr>
          <a:xfrm>
            <a:off x="717409" y="2866768"/>
            <a:ext cx="171206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 defTabSz="914400">
              <a:defRPr sz="2000"/>
            </a:lvl1pPr>
          </a:lstStyle>
          <a:p>
            <a:r>
              <a:rPr lang="en-GB" dirty="0"/>
              <a:t>higher % strength</a:t>
            </a:r>
          </a:p>
          <a:p>
            <a:r>
              <a:rPr lang="en-GB" dirty="0"/>
              <a:t>solution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FF45AD4-D838-4706-8323-7A5FA15214FA}"/>
              </a:ext>
            </a:extLst>
          </p:cNvPr>
          <p:cNvSpPr txBox="1"/>
          <p:nvPr/>
        </p:nvSpPr>
        <p:spPr>
          <a:xfrm>
            <a:off x="4092061" y="4952219"/>
            <a:ext cx="235065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 defTabSz="914400">
              <a:defRPr sz="2000"/>
            </a:lvl1pPr>
          </a:lstStyle>
          <a:p>
            <a:r>
              <a:rPr lang="en-GB" dirty="0"/>
              <a:t>higher % strength</a:t>
            </a:r>
          </a:p>
          <a:p>
            <a:r>
              <a:rPr lang="en-GB" dirty="0"/>
              <a:t>minus</a:t>
            </a:r>
          </a:p>
          <a:p>
            <a:r>
              <a:rPr lang="en-GB" dirty="0"/>
              <a:t>desired % strength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9E2A8DF-740B-497C-9FF5-58266E4E5238}"/>
              </a:ext>
            </a:extLst>
          </p:cNvPr>
          <p:cNvSpPr txBox="1"/>
          <p:nvPr/>
        </p:nvSpPr>
        <p:spPr>
          <a:xfrm>
            <a:off x="707682" y="5035785"/>
            <a:ext cx="176313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 defTabSz="914400">
              <a:defRPr sz="2000"/>
            </a:lvl1pPr>
          </a:lstStyle>
          <a:p>
            <a:r>
              <a:rPr lang="en-GB" dirty="0"/>
              <a:t>lower % strength</a:t>
            </a:r>
          </a:p>
          <a:p>
            <a:r>
              <a:rPr lang="en-GB" dirty="0"/>
              <a:t>solution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30695BA-716C-43FB-978B-B938693CAC5F}"/>
              </a:ext>
            </a:extLst>
          </p:cNvPr>
          <p:cNvSpPr txBox="1"/>
          <p:nvPr/>
        </p:nvSpPr>
        <p:spPr>
          <a:xfrm>
            <a:off x="4092061" y="2841274"/>
            <a:ext cx="213363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ctr" defTabSz="914400" rtl="0" eaLnBrk="1" latinLnBrk="0" hangingPunct="1"/>
            <a:r>
              <a:rPr lang="en-GB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desired % strength minus </a:t>
            </a:r>
          </a:p>
          <a:p>
            <a:pPr marL="0" algn="ctr" defTabSz="914400" rtl="0" eaLnBrk="1" latinLnBrk="0" hangingPunct="1"/>
            <a:r>
              <a:rPr lang="en-GB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lower % strength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FB54652-106C-4E21-AECB-C70483ECD26A}"/>
              </a:ext>
            </a:extLst>
          </p:cNvPr>
          <p:cNvCxnSpPr>
            <a:cxnSpLocks/>
          </p:cNvCxnSpPr>
          <p:nvPr/>
        </p:nvCxnSpPr>
        <p:spPr>
          <a:xfrm flipV="1">
            <a:off x="2042804" y="3722785"/>
            <a:ext cx="2161045" cy="134970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D52E65A3-F743-4845-8F59-3DA31341D4F6}"/>
              </a:ext>
            </a:extLst>
          </p:cNvPr>
          <p:cNvSpPr txBox="1"/>
          <p:nvPr/>
        </p:nvSpPr>
        <p:spPr>
          <a:xfrm>
            <a:off x="2498379" y="4033895"/>
            <a:ext cx="1285673" cy="707886"/>
          </a:xfrm>
          <a:prstGeom prst="rect">
            <a:avLst/>
          </a:prstGeom>
          <a:solidFill>
            <a:srgbClr val="FFFDD0">
              <a:alpha val="69804"/>
            </a:srgbClr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algn="ctr" defTabSz="914400">
              <a:defRPr sz="2000"/>
            </a:lvl1pPr>
          </a:lstStyle>
          <a:p>
            <a:r>
              <a:rPr lang="en-GB" dirty="0"/>
              <a:t>desired % strength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EB7B032-2C9A-4652-A713-F5FF942035A7}"/>
              </a:ext>
            </a:extLst>
          </p:cNvPr>
          <p:cNvSpPr txBox="1"/>
          <p:nvPr/>
        </p:nvSpPr>
        <p:spPr>
          <a:xfrm>
            <a:off x="6686113" y="3022860"/>
            <a:ext cx="184504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ctr" defTabSz="914400" rtl="0" eaLnBrk="1" latinLnBrk="0" hangingPunct="1"/>
            <a:r>
              <a:rPr lang="en-GB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parts of higher % strength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27DD4DC-F039-40F7-B620-43FF81045800}"/>
              </a:ext>
            </a:extLst>
          </p:cNvPr>
          <p:cNvSpPr txBox="1"/>
          <p:nvPr/>
        </p:nvSpPr>
        <p:spPr>
          <a:xfrm>
            <a:off x="6692598" y="5130525"/>
            <a:ext cx="184504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ctr" defTabSz="914400" rtl="0" eaLnBrk="1" latinLnBrk="0" hangingPunct="1"/>
            <a:r>
              <a:rPr lang="en-GB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parts of lower % strength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05B36BF-CA41-41EE-98B3-FC81EF4205BE}"/>
              </a:ext>
            </a:extLst>
          </p:cNvPr>
          <p:cNvSpPr txBox="1"/>
          <p:nvPr/>
        </p:nvSpPr>
        <p:spPr>
          <a:xfrm>
            <a:off x="6364675" y="3063983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=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A57AE70-D3E1-48F6-928F-A55B74D13891}"/>
              </a:ext>
            </a:extLst>
          </p:cNvPr>
          <p:cNvSpPr txBox="1"/>
          <p:nvPr/>
        </p:nvSpPr>
        <p:spPr>
          <a:xfrm>
            <a:off x="6371158" y="5113280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=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88E955F-B976-465C-B3AA-E94D888F2C48}"/>
              </a:ext>
            </a:extLst>
          </p:cNvPr>
          <p:cNvSpPr txBox="1"/>
          <p:nvPr/>
        </p:nvSpPr>
        <p:spPr>
          <a:xfrm>
            <a:off x="7395349" y="4076692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4251997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3124180-9AA3-457A-8D57-362CF228002F}"/>
              </a:ext>
            </a:extLst>
          </p:cNvPr>
          <p:cNvCxnSpPr>
            <a:cxnSpLocks/>
          </p:cNvCxnSpPr>
          <p:nvPr/>
        </p:nvCxnSpPr>
        <p:spPr>
          <a:xfrm>
            <a:off x="697139" y="4680546"/>
            <a:ext cx="27000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A6F92A9-5189-445C-B599-1067F2DDBE2B}"/>
              </a:ext>
            </a:extLst>
          </p:cNvPr>
          <p:cNvCxnSpPr>
            <a:cxnSpLocks/>
          </p:cNvCxnSpPr>
          <p:nvPr/>
        </p:nvCxnSpPr>
        <p:spPr>
          <a:xfrm>
            <a:off x="2482170" y="2864081"/>
            <a:ext cx="0" cy="270000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B5AACA0-CB94-4BAC-AB9C-DA6BE5220594}"/>
              </a:ext>
            </a:extLst>
          </p:cNvPr>
          <p:cNvCxnSpPr>
            <a:cxnSpLocks/>
          </p:cNvCxnSpPr>
          <p:nvPr/>
        </p:nvCxnSpPr>
        <p:spPr>
          <a:xfrm>
            <a:off x="1571009" y="2867326"/>
            <a:ext cx="0" cy="270000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DB1DA20-975E-4183-BCD2-840A72BD8F8D}"/>
              </a:ext>
            </a:extLst>
          </p:cNvPr>
          <p:cNvCxnSpPr>
            <a:cxnSpLocks/>
          </p:cNvCxnSpPr>
          <p:nvPr/>
        </p:nvCxnSpPr>
        <p:spPr>
          <a:xfrm>
            <a:off x="700384" y="3769391"/>
            <a:ext cx="27000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65CB77D9-1BE1-4D8A-A35B-CA4330031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315976"/>
            <a:ext cx="8353045" cy="460076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1500"/>
              </a:spcBef>
              <a:buNone/>
            </a:pPr>
            <a:r>
              <a:rPr lang="en-GB" spc="-40" dirty="0"/>
              <a:t>You require 200mL of a 30% solution. You have stock of 70% solution and 20% solution. How much of each should you use to create the required strength and quantity?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900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Mixing solutions – </a:t>
            </a:r>
            <a:r>
              <a:rPr lang="en-GB" sz="4800" b="1" dirty="0" err="1"/>
              <a:t>alligation</a:t>
            </a:r>
            <a:endParaRPr lang="en-GB" sz="4800" b="1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78839F6-1F07-49AD-A6D1-7F3C518CA9F7}"/>
              </a:ext>
            </a:extLst>
          </p:cNvPr>
          <p:cNvCxnSpPr>
            <a:cxnSpLocks/>
          </p:cNvCxnSpPr>
          <p:nvPr/>
        </p:nvCxnSpPr>
        <p:spPr>
          <a:xfrm>
            <a:off x="1371598" y="3570052"/>
            <a:ext cx="1352145" cy="136187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ED9687A-E36B-4813-B418-3D531C4E9E43}"/>
              </a:ext>
            </a:extLst>
          </p:cNvPr>
          <p:cNvSpPr txBox="1"/>
          <p:nvPr/>
        </p:nvSpPr>
        <p:spPr>
          <a:xfrm>
            <a:off x="787939" y="3051602"/>
            <a:ext cx="7368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 defTabSz="914400">
              <a:defRPr sz="2000"/>
            </a:lvl1pPr>
          </a:lstStyle>
          <a:p>
            <a:r>
              <a:rPr lang="en-GB" sz="2800" dirty="0"/>
              <a:t>70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9E2A8DF-740B-497C-9FF5-58266E4E5238}"/>
              </a:ext>
            </a:extLst>
          </p:cNvPr>
          <p:cNvSpPr txBox="1"/>
          <p:nvPr/>
        </p:nvSpPr>
        <p:spPr>
          <a:xfrm>
            <a:off x="768485" y="4880146"/>
            <a:ext cx="7198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 defTabSz="914400">
              <a:defRPr sz="2000"/>
            </a:lvl1pPr>
          </a:lstStyle>
          <a:p>
            <a:r>
              <a:rPr lang="en-GB" sz="2800" dirty="0"/>
              <a:t>20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FB54652-106C-4E21-AECB-C70483ECD26A}"/>
              </a:ext>
            </a:extLst>
          </p:cNvPr>
          <p:cNvCxnSpPr>
            <a:cxnSpLocks/>
          </p:cNvCxnSpPr>
          <p:nvPr/>
        </p:nvCxnSpPr>
        <p:spPr>
          <a:xfrm flipV="1">
            <a:off x="1371598" y="3531143"/>
            <a:ext cx="1352145" cy="136187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D52E65A3-F743-4845-8F59-3DA31341D4F6}"/>
              </a:ext>
            </a:extLst>
          </p:cNvPr>
          <p:cNvSpPr txBox="1"/>
          <p:nvPr/>
        </p:nvSpPr>
        <p:spPr>
          <a:xfrm>
            <a:off x="1671524" y="3965806"/>
            <a:ext cx="702021" cy="523220"/>
          </a:xfrm>
          <a:prstGeom prst="rect">
            <a:avLst/>
          </a:prstGeom>
          <a:solidFill>
            <a:srgbClr val="FFFDD0">
              <a:alpha val="69804"/>
            </a:srgbClr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algn="ctr" defTabSz="914400">
              <a:defRPr sz="2000"/>
            </a:lvl1pPr>
          </a:lstStyle>
          <a:p>
            <a:r>
              <a:rPr lang="en-GB" sz="2800" dirty="0"/>
              <a:t>30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A691CE1-14CD-42B7-B804-CCC532B97AF1}"/>
              </a:ext>
            </a:extLst>
          </p:cNvPr>
          <p:cNvSpPr txBox="1"/>
          <p:nvPr/>
        </p:nvSpPr>
        <p:spPr>
          <a:xfrm>
            <a:off x="2681591" y="3058088"/>
            <a:ext cx="228924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 defTabSz="914400">
              <a:defRPr sz="2000"/>
            </a:lvl1pPr>
          </a:lstStyle>
          <a:p>
            <a:pPr algn="l"/>
            <a:r>
              <a:rPr lang="en-GB" sz="2800" dirty="0"/>
              <a:t>30 – 20 = 10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9BAB90E-94DA-407A-9BDD-6EBC8B79F0A1}"/>
              </a:ext>
            </a:extLst>
          </p:cNvPr>
          <p:cNvSpPr txBox="1"/>
          <p:nvPr/>
        </p:nvSpPr>
        <p:spPr>
          <a:xfrm>
            <a:off x="2678351" y="4883646"/>
            <a:ext cx="231842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 defTabSz="914400">
              <a:defRPr sz="2000"/>
            </a:lvl1pPr>
          </a:lstStyle>
          <a:p>
            <a:pPr algn="l"/>
            <a:r>
              <a:rPr lang="en-GB" sz="2800" dirty="0"/>
              <a:t>70 – 30 = 40 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DA81986-78B4-4F28-8729-8FF3375B798B}"/>
              </a:ext>
            </a:extLst>
          </p:cNvPr>
          <p:cNvSpPr/>
          <p:nvPr/>
        </p:nvSpPr>
        <p:spPr>
          <a:xfrm>
            <a:off x="4377096" y="3190672"/>
            <a:ext cx="185175" cy="272375"/>
          </a:xfrm>
          <a:custGeom>
            <a:avLst/>
            <a:gdLst>
              <a:gd name="connsiteX0" fmla="*/ 185175 w 185175"/>
              <a:gd name="connsiteY0" fmla="*/ 272375 h 272375"/>
              <a:gd name="connsiteX1" fmla="*/ 136536 w 185175"/>
              <a:gd name="connsiteY1" fmla="*/ 233464 h 272375"/>
              <a:gd name="connsiteX2" fmla="*/ 107354 w 185175"/>
              <a:gd name="connsiteY2" fmla="*/ 214009 h 272375"/>
              <a:gd name="connsiteX3" fmla="*/ 87898 w 185175"/>
              <a:gd name="connsiteY3" fmla="*/ 155643 h 272375"/>
              <a:gd name="connsiteX4" fmla="*/ 68443 w 185175"/>
              <a:gd name="connsiteY4" fmla="*/ 126460 h 272375"/>
              <a:gd name="connsiteX5" fmla="*/ 58715 w 185175"/>
              <a:gd name="connsiteY5" fmla="*/ 97277 h 272375"/>
              <a:gd name="connsiteX6" fmla="*/ 29532 w 185175"/>
              <a:gd name="connsiteY6" fmla="*/ 68094 h 272375"/>
              <a:gd name="connsiteX7" fmla="*/ 19805 w 185175"/>
              <a:gd name="connsiteY7" fmla="*/ 38911 h 272375"/>
              <a:gd name="connsiteX8" fmla="*/ 349 w 185175"/>
              <a:gd name="connsiteY8" fmla="*/ 0 h 27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175" h="272375">
                <a:moveTo>
                  <a:pt x="185175" y="272375"/>
                </a:moveTo>
                <a:cubicBezTo>
                  <a:pt x="168962" y="259405"/>
                  <a:pt x="153146" y="245922"/>
                  <a:pt x="136536" y="233464"/>
                </a:cubicBezTo>
                <a:cubicBezTo>
                  <a:pt x="127183" y="226449"/>
                  <a:pt x="113550" y="223923"/>
                  <a:pt x="107354" y="214009"/>
                </a:cubicBezTo>
                <a:cubicBezTo>
                  <a:pt x="96485" y="196618"/>
                  <a:pt x="99274" y="172707"/>
                  <a:pt x="87898" y="155643"/>
                </a:cubicBezTo>
                <a:cubicBezTo>
                  <a:pt x="81413" y="145915"/>
                  <a:pt x="73671" y="136917"/>
                  <a:pt x="68443" y="126460"/>
                </a:cubicBezTo>
                <a:cubicBezTo>
                  <a:pt x="63857" y="117289"/>
                  <a:pt x="64403" y="105809"/>
                  <a:pt x="58715" y="97277"/>
                </a:cubicBezTo>
                <a:cubicBezTo>
                  <a:pt x="51084" y="85831"/>
                  <a:pt x="39260" y="77822"/>
                  <a:pt x="29532" y="68094"/>
                </a:cubicBezTo>
                <a:cubicBezTo>
                  <a:pt x="26290" y="58366"/>
                  <a:pt x="25081" y="47704"/>
                  <a:pt x="19805" y="38911"/>
                </a:cubicBezTo>
                <a:cubicBezTo>
                  <a:pt x="-4237" y="-1159"/>
                  <a:pt x="349" y="39962"/>
                  <a:pt x="349" y="0"/>
                </a:cubicBezTo>
              </a:path>
            </a:pathLst>
          </a:custGeom>
          <a:ln w="1905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AF050F7-2A2B-48DD-854F-770580C4BB5F}"/>
              </a:ext>
            </a:extLst>
          </p:cNvPr>
          <p:cNvSpPr/>
          <p:nvPr/>
        </p:nvSpPr>
        <p:spPr>
          <a:xfrm>
            <a:off x="4357990" y="5000017"/>
            <a:ext cx="155643" cy="321013"/>
          </a:xfrm>
          <a:custGeom>
            <a:avLst/>
            <a:gdLst>
              <a:gd name="connsiteX0" fmla="*/ 145915 w 155643"/>
              <a:gd name="connsiteY0" fmla="*/ 321013 h 321013"/>
              <a:gd name="connsiteX1" fmla="*/ 155643 w 155643"/>
              <a:gd name="connsiteY1" fmla="*/ 272375 h 321013"/>
              <a:gd name="connsiteX2" fmla="*/ 145915 w 155643"/>
              <a:gd name="connsiteY2" fmla="*/ 233464 h 321013"/>
              <a:gd name="connsiteX3" fmla="*/ 116732 w 155643"/>
              <a:gd name="connsiteY3" fmla="*/ 175098 h 321013"/>
              <a:gd name="connsiteX4" fmla="*/ 107005 w 155643"/>
              <a:gd name="connsiteY4" fmla="*/ 145915 h 321013"/>
              <a:gd name="connsiteX5" fmla="*/ 77822 w 155643"/>
              <a:gd name="connsiteY5" fmla="*/ 126460 h 321013"/>
              <a:gd name="connsiteX6" fmla="*/ 58366 w 155643"/>
              <a:gd name="connsiteY6" fmla="*/ 97277 h 321013"/>
              <a:gd name="connsiteX7" fmla="*/ 29183 w 155643"/>
              <a:gd name="connsiteY7" fmla="*/ 48639 h 321013"/>
              <a:gd name="connsiteX8" fmla="*/ 19456 w 155643"/>
              <a:gd name="connsiteY8" fmla="*/ 19456 h 321013"/>
              <a:gd name="connsiteX9" fmla="*/ 0 w 155643"/>
              <a:gd name="connsiteY9" fmla="*/ 0 h 321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5643" h="321013">
                <a:moveTo>
                  <a:pt x="145915" y="321013"/>
                </a:moveTo>
                <a:cubicBezTo>
                  <a:pt x="149158" y="304800"/>
                  <a:pt x="155643" y="288909"/>
                  <a:pt x="155643" y="272375"/>
                </a:cubicBezTo>
                <a:cubicBezTo>
                  <a:pt x="155643" y="259005"/>
                  <a:pt x="149588" y="246319"/>
                  <a:pt x="145915" y="233464"/>
                </a:cubicBezTo>
                <a:cubicBezTo>
                  <a:pt x="135846" y="198222"/>
                  <a:pt x="138051" y="207075"/>
                  <a:pt x="116732" y="175098"/>
                </a:cubicBezTo>
                <a:cubicBezTo>
                  <a:pt x="113490" y="165370"/>
                  <a:pt x="113410" y="153922"/>
                  <a:pt x="107005" y="145915"/>
                </a:cubicBezTo>
                <a:cubicBezTo>
                  <a:pt x="99702" y="136786"/>
                  <a:pt x="86089" y="134727"/>
                  <a:pt x="77822" y="126460"/>
                </a:cubicBezTo>
                <a:cubicBezTo>
                  <a:pt x="69555" y="118193"/>
                  <a:pt x="64851" y="107005"/>
                  <a:pt x="58366" y="97277"/>
                </a:cubicBezTo>
                <a:cubicBezTo>
                  <a:pt x="30811" y="14607"/>
                  <a:pt x="69242" y="115403"/>
                  <a:pt x="29183" y="48639"/>
                </a:cubicBezTo>
                <a:cubicBezTo>
                  <a:pt x="23907" y="39846"/>
                  <a:pt x="24731" y="28249"/>
                  <a:pt x="19456" y="19456"/>
                </a:cubicBezTo>
                <a:cubicBezTo>
                  <a:pt x="14737" y="11591"/>
                  <a:pt x="0" y="0"/>
                  <a:pt x="0" y="0"/>
                </a:cubicBezTo>
              </a:path>
            </a:pathLst>
          </a:custGeom>
          <a:ln w="1905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5E3B4AC-67CC-4DAD-B65E-EAC86380E7DB}"/>
              </a:ext>
            </a:extLst>
          </p:cNvPr>
          <p:cNvSpPr txBox="1"/>
          <p:nvPr/>
        </p:nvSpPr>
        <p:spPr>
          <a:xfrm>
            <a:off x="3226803" y="3958800"/>
            <a:ext cx="1695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70C0"/>
                </a:solidFill>
                <a:latin typeface="Ink Free" panose="03080402000500000000" pitchFamily="66" charset="0"/>
              </a:rPr>
              <a:t>reduce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F925D58-7A97-4225-8CE3-154F0D2F5D11}"/>
              </a:ext>
            </a:extLst>
          </p:cNvPr>
          <p:cNvSpPr/>
          <p:nvPr/>
        </p:nvSpPr>
        <p:spPr>
          <a:xfrm>
            <a:off x="4143981" y="3560323"/>
            <a:ext cx="350337" cy="476656"/>
          </a:xfrm>
          <a:custGeom>
            <a:avLst/>
            <a:gdLst>
              <a:gd name="connsiteX0" fmla="*/ 0 w 350337"/>
              <a:gd name="connsiteY0" fmla="*/ 476656 h 476656"/>
              <a:gd name="connsiteX1" fmla="*/ 48639 w 350337"/>
              <a:gd name="connsiteY1" fmla="*/ 466928 h 476656"/>
              <a:gd name="connsiteX2" fmla="*/ 136188 w 350337"/>
              <a:gd name="connsiteY2" fmla="*/ 398834 h 476656"/>
              <a:gd name="connsiteX3" fmla="*/ 145915 w 350337"/>
              <a:gd name="connsiteY3" fmla="*/ 369651 h 476656"/>
              <a:gd name="connsiteX4" fmla="*/ 175098 w 350337"/>
              <a:gd name="connsiteY4" fmla="*/ 350196 h 476656"/>
              <a:gd name="connsiteX5" fmla="*/ 194554 w 350337"/>
              <a:gd name="connsiteY5" fmla="*/ 321013 h 476656"/>
              <a:gd name="connsiteX6" fmla="*/ 204281 w 350337"/>
              <a:gd name="connsiteY6" fmla="*/ 291830 h 476656"/>
              <a:gd name="connsiteX7" fmla="*/ 223737 w 350337"/>
              <a:gd name="connsiteY7" fmla="*/ 272375 h 476656"/>
              <a:gd name="connsiteX8" fmla="*/ 282103 w 350337"/>
              <a:gd name="connsiteY8" fmla="*/ 204281 h 476656"/>
              <a:gd name="connsiteX9" fmla="*/ 311286 w 350337"/>
              <a:gd name="connsiteY9" fmla="*/ 155643 h 476656"/>
              <a:gd name="connsiteX10" fmla="*/ 330741 w 350337"/>
              <a:gd name="connsiteY10" fmla="*/ 87549 h 476656"/>
              <a:gd name="connsiteX11" fmla="*/ 350196 w 350337"/>
              <a:gd name="connsiteY11" fmla="*/ 0 h 476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0337" h="476656">
                <a:moveTo>
                  <a:pt x="0" y="476656"/>
                </a:moveTo>
                <a:cubicBezTo>
                  <a:pt x="16213" y="473413"/>
                  <a:pt x="33587" y="473770"/>
                  <a:pt x="48639" y="466928"/>
                </a:cubicBezTo>
                <a:cubicBezTo>
                  <a:pt x="91302" y="447536"/>
                  <a:pt x="106445" y="428577"/>
                  <a:pt x="136188" y="398834"/>
                </a:cubicBezTo>
                <a:cubicBezTo>
                  <a:pt x="139430" y="389106"/>
                  <a:pt x="139510" y="377658"/>
                  <a:pt x="145915" y="369651"/>
                </a:cubicBezTo>
                <a:cubicBezTo>
                  <a:pt x="153218" y="360522"/>
                  <a:pt x="166831" y="358463"/>
                  <a:pt x="175098" y="350196"/>
                </a:cubicBezTo>
                <a:cubicBezTo>
                  <a:pt x="183365" y="341929"/>
                  <a:pt x="188069" y="330741"/>
                  <a:pt x="194554" y="321013"/>
                </a:cubicBezTo>
                <a:cubicBezTo>
                  <a:pt x="197796" y="311285"/>
                  <a:pt x="199005" y="300623"/>
                  <a:pt x="204281" y="291830"/>
                </a:cubicBezTo>
                <a:cubicBezTo>
                  <a:pt x="209000" y="283966"/>
                  <a:pt x="218008" y="279537"/>
                  <a:pt x="223737" y="272375"/>
                </a:cubicBezTo>
                <a:cubicBezTo>
                  <a:pt x="283004" y="198293"/>
                  <a:pt x="188426" y="297958"/>
                  <a:pt x="282103" y="204281"/>
                </a:cubicBezTo>
                <a:cubicBezTo>
                  <a:pt x="309658" y="121611"/>
                  <a:pt x="271227" y="222407"/>
                  <a:pt x="311286" y="155643"/>
                </a:cubicBezTo>
                <a:cubicBezTo>
                  <a:pt x="317822" y="144750"/>
                  <a:pt x="328199" y="96022"/>
                  <a:pt x="330741" y="87549"/>
                </a:cubicBezTo>
                <a:cubicBezTo>
                  <a:pt x="353272" y="12445"/>
                  <a:pt x="350196" y="53253"/>
                  <a:pt x="350196" y="0"/>
                </a:cubicBezTo>
              </a:path>
            </a:pathLst>
          </a:custGeom>
          <a:noFill/>
          <a:ln w="190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3219B88-8316-4E74-85AE-4079F8A53ED0}"/>
              </a:ext>
            </a:extLst>
          </p:cNvPr>
          <p:cNvSpPr/>
          <p:nvPr/>
        </p:nvSpPr>
        <p:spPr>
          <a:xfrm>
            <a:off x="4124526" y="4406630"/>
            <a:ext cx="243192" cy="486383"/>
          </a:xfrm>
          <a:custGeom>
            <a:avLst/>
            <a:gdLst>
              <a:gd name="connsiteX0" fmla="*/ 0 w 243192"/>
              <a:gd name="connsiteY0" fmla="*/ 0 h 486383"/>
              <a:gd name="connsiteX1" fmla="*/ 29183 w 243192"/>
              <a:gd name="connsiteY1" fmla="*/ 48638 h 486383"/>
              <a:gd name="connsiteX2" fmla="*/ 38911 w 243192"/>
              <a:gd name="connsiteY2" fmla="*/ 77821 h 486383"/>
              <a:gd name="connsiteX3" fmla="*/ 58366 w 243192"/>
              <a:gd name="connsiteY3" fmla="*/ 107004 h 486383"/>
              <a:gd name="connsiteX4" fmla="*/ 77821 w 243192"/>
              <a:gd name="connsiteY4" fmla="*/ 165370 h 486383"/>
              <a:gd name="connsiteX5" fmla="*/ 87549 w 243192"/>
              <a:gd name="connsiteY5" fmla="*/ 194553 h 486383"/>
              <a:gd name="connsiteX6" fmla="*/ 107004 w 243192"/>
              <a:gd name="connsiteY6" fmla="*/ 223736 h 486383"/>
              <a:gd name="connsiteX7" fmla="*/ 126460 w 243192"/>
              <a:gd name="connsiteY7" fmla="*/ 282102 h 486383"/>
              <a:gd name="connsiteX8" fmla="*/ 165370 w 243192"/>
              <a:gd name="connsiteY8" fmla="*/ 340468 h 486383"/>
              <a:gd name="connsiteX9" fmla="*/ 204281 w 243192"/>
              <a:gd name="connsiteY9" fmla="*/ 398834 h 486383"/>
              <a:gd name="connsiteX10" fmla="*/ 223736 w 243192"/>
              <a:gd name="connsiteY10" fmla="*/ 428017 h 486383"/>
              <a:gd name="connsiteX11" fmla="*/ 243192 w 243192"/>
              <a:gd name="connsiteY11" fmla="*/ 486383 h 486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3192" h="486383">
                <a:moveTo>
                  <a:pt x="0" y="0"/>
                </a:moveTo>
                <a:cubicBezTo>
                  <a:pt x="9728" y="16213"/>
                  <a:pt x="20727" y="31727"/>
                  <a:pt x="29183" y="48638"/>
                </a:cubicBezTo>
                <a:cubicBezTo>
                  <a:pt x="33769" y="57809"/>
                  <a:pt x="34325" y="68650"/>
                  <a:pt x="38911" y="77821"/>
                </a:cubicBezTo>
                <a:cubicBezTo>
                  <a:pt x="44139" y="88278"/>
                  <a:pt x="53618" y="96320"/>
                  <a:pt x="58366" y="107004"/>
                </a:cubicBezTo>
                <a:cubicBezTo>
                  <a:pt x="66695" y="125744"/>
                  <a:pt x="71336" y="145915"/>
                  <a:pt x="77821" y="165370"/>
                </a:cubicBezTo>
                <a:cubicBezTo>
                  <a:pt x="81064" y="175098"/>
                  <a:pt x="81861" y="186021"/>
                  <a:pt x="87549" y="194553"/>
                </a:cubicBezTo>
                <a:cubicBezTo>
                  <a:pt x="94034" y="204281"/>
                  <a:pt x="102256" y="213053"/>
                  <a:pt x="107004" y="223736"/>
                </a:cubicBezTo>
                <a:cubicBezTo>
                  <a:pt x="115333" y="242476"/>
                  <a:pt x="115084" y="265038"/>
                  <a:pt x="126460" y="282102"/>
                </a:cubicBezTo>
                <a:lnTo>
                  <a:pt x="165370" y="340468"/>
                </a:lnTo>
                <a:lnTo>
                  <a:pt x="204281" y="398834"/>
                </a:lnTo>
                <a:cubicBezTo>
                  <a:pt x="210766" y="408562"/>
                  <a:pt x="220039" y="416926"/>
                  <a:pt x="223736" y="428017"/>
                </a:cubicBezTo>
                <a:lnTo>
                  <a:pt x="243192" y="486383"/>
                </a:lnTo>
              </a:path>
            </a:pathLst>
          </a:custGeom>
          <a:noFill/>
          <a:ln w="190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70117E4-4AC1-44AC-9BA6-53AA6DA21911}"/>
              </a:ext>
            </a:extLst>
          </p:cNvPr>
          <p:cNvSpPr txBox="1"/>
          <p:nvPr/>
        </p:nvSpPr>
        <p:spPr>
          <a:xfrm>
            <a:off x="4974079" y="3054842"/>
            <a:ext cx="37127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 defTabSz="914400">
              <a:defRPr sz="2000"/>
            </a:lvl1pPr>
          </a:lstStyle>
          <a:p>
            <a:pPr algn="l"/>
            <a:r>
              <a:rPr lang="en-GB" sz="2800" dirty="0"/>
              <a:t>= 40mL of 70% solution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4E48D97-A486-43D2-82D8-CA24A4BB7CFB}"/>
              </a:ext>
            </a:extLst>
          </p:cNvPr>
          <p:cNvSpPr txBox="1"/>
          <p:nvPr/>
        </p:nvSpPr>
        <p:spPr>
          <a:xfrm>
            <a:off x="4970835" y="4870679"/>
            <a:ext cx="39202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 defTabSz="914400">
              <a:defRPr sz="2000"/>
            </a:lvl1pPr>
          </a:lstStyle>
          <a:p>
            <a:pPr algn="l"/>
            <a:r>
              <a:rPr lang="en-GB" sz="2800" dirty="0"/>
              <a:t>= 160mL of 20% solution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7EBC93A-0F2C-45C3-B18C-77EE67FDDD56}"/>
              </a:ext>
            </a:extLst>
          </p:cNvPr>
          <p:cNvSpPr txBox="1"/>
          <p:nvPr/>
        </p:nvSpPr>
        <p:spPr>
          <a:xfrm>
            <a:off x="6031153" y="3849268"/>
            <a:ext cx="5350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 defTabSz="914400">
              <a:defRPr sz="2000"/>
            </a:lvl1pPr>
          </a:lstStyle>
          <a:p>
            <a:pPr algn="l"/>
            <a:r>
              <a:rPr lang="en-GB" sz="3600" dirty="0"/>
              <a:t>+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ACC337F-59C3-4D71-BF4A-C1F65CB7AF22}"/>
              </a:ext>
            </a:extLst>
          </p:cNvPr>
          <p:cNvCxnSpPr>
            <a:cxnSpLocks/>
          </p:cNvCxnSpPr>
          <p:nvPr/>
        </p:nvCxnSpPr>
        <p:spPr>
          <a:xfrm>
            <a:off x="1605066" y="3343072"/>
            <a:ext cx="875489" cy="0"/>
          </a:xfrm>
          <a:prstGeom prst="straightConnector1">
            <a:avLst/>
          </a:prstGeom>
          <a:ln w="76200">
            <a:solidFill>
              <a:srgbClr val="4472C4">
                <a:alpha val="61176"/>
              </a:srgb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626AF4A5-10A5-4704-A029-C33B9F92E12B}"/>
              </a:ext>
            </a:extLst>
          </p:cNvPr>
          <p:cNvCxnSpPr>
            <a:cxnSpLocks/>
          </p:cNvCxnSpPr>
          <p:nvPr/>
        </p:nvCxnSpPr>
        <p:spPr>
          <a:xfrm>
            <a:off x="1601821" y="5158907"/>
            <a:ext cx="875489" cy="0"/>
          </a:xfrm>
          <a:prstGeom prst="straightConnector1">
            <a:avLst/>
          </a:prstGeom>
          <a:ln w="76200">
            <a:solidFill>
              <a:srgbClr val="4472C4">
                <a:alpha val="61176"/>
              </a:srgb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4755C242-3285-4060-B093-E4FEB89DDDFB}"/>
              </a:ext>
            </a:extLst>
          </p:cNvPr>
          <p:cNvSpPr txBox="1"/>
          <p:nvPr/>
        </p:nvSpPr>
        <p:spPr>
          <a:xfrm>
            <a:off x="2231338" y="5803816"/>
            <a:ext cx="5103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0070C0"/>
                </a:solidFill>
                <a:latin typeface="Ink Free" panose="03080402000500000000" pitchFamily="66" charset="0"/>
              </a:rPr>
              <a:t>since </a:t>
            </a:r>
            <a:r>
              <a:rPr lang="en-GB" sz="3200" b="1" baseline="30000" dirty="0">
                <a:solidFill>
                  <a:srgbClr val="0070C0"/>
                </a:solidFill>
                <a:latin typeface="Ink Free" panose="03080402000500000000" pitchFamily="66" charset="0"/>
              </a:rPr>
              <a:t>1</a:t>
            </a:r>
            <a:r>
              <a:rPr lang="en-GB" sz="2400" b="1" dirty="0">
                <a:solidFill>
                  <a:srgbClr val="0070C0"/>
                </a:solidFill>
                <a:latin typeface="Ink Free" panose="03080402000500000000" pitchFamily="66" charset="0"/>
              </a:rPr>
              <a:t>/</a:t>
            </a:r>
            <a:r>
              <a:rPr lang="en-GB" sz="3200" b="1" baseline="-25000" dirty="0">
                <a:solidFill>
                  <a:srgbClr val="0070C0"/>
                </a:solidFill>
                <a:latin typeface="Ink Free" panose="03080402000500000000" pitchFamily="66" charset="0"/>
              </a:rPr>
              <a:t>5</a:t>
            </a:r>
            <a:r>
              <a:rPr lang="en-GB" sz="2400" b="1" dirty="0">
                <a:solidFill>
                  <a:srgbClr val="0070C0"/>
                </a:solidFill>
                <a:latin typeface="Ink Free" panose="03080402000500000000" pitchFamily="66" charset="0"/>
              </a:rPr>
              <a:t> of 200mL = 40mL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EFD3A89-7B74-48A7-A08E-6D21C9E09E68}"/>
              </a:ext>
            </a:extLst>
          </p:cNvPr>
          <p:cNvSpPr txBox="1"/>
          <p:nvPr/>
        </p:nvSpPr>
        <p:spPr>
          <a:xfrm>
            <a:off x="8556980" y="2969461"/>
            <a:ext cx="5870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solidFill>
                  <a:srgbClr val="0070C0"/>
                </a:solidFill>
                <a:sym typeface="Wingdings" panose="05000000000000000000" pitchFamily="2" charset="2"/>
              </a:rPr>
              <a:t>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9D31D5A-6921-49C7-9D3B-E02D5A59E8B0}"/>
              </a:ext>
            </a:extLst>
          </p:cNvPr>
          <p:cNvSpPr txBox="1"/>
          <p:nvPr/>
        </p:nvSpPr>
        <p:spPr>
          <a:xfrm>
            <a:off x="8553737" y="4765839"/>
            <a:ext cx="5870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solidFill>
                  <a:srgbClr val="0070C0"/>
                </a:solidFill>
                <a:sym typeface="Wingdings" panose="05000000000000000000" pitchFamily="2" charset="2"/>
              </a:rPr>
              <a:t>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359D6EB-48B2-47E2-B334-251A303A6B21}"/>
              </a:ext>
            </a:extLst>
          </p:cNvPr>
          <p:cNvSpPr/>
          <p:nvPr/>
        </p:nvSpPr>
        <p:spPr>
          <a:xfrm>
            <a:off x="2752928" y="3560323"/>
            <a:ext cx="4125570" cy="2538920"/>
          </a:xfrm>
          <a:custGeom>
            <a:avLst/>
            <a:gdLst>
              <a:gd name="connsiteX0" fmla="*/ 0 w 4125570"/>
              <a:gd name="connsiteY0" fmla="*/ 2461098 h 2538920"/>
              <a:gd name="connsiteX1" fmla="*/ 77821 w 4125570"/>
              <a:gd name="connsiteY1" fmla="*/ 2373549 h 2538920"/>
              <a:gd name="connsiteX2" fmla="*/ 107004 w 4125570"/>
              <a:gd name="connsiteY2" fmla="*/ 2344366 h 2538920"/>
              <a:gd name="connsiteX3" fmla="*/ 165370 w 4125570"/>
              <a:gd name="connsiteY3" fmla="*/ 2324911 h 2538920"/>
              <a:gd name="connsiteX4" fmla="*/ 194553 w 4125570"/>
              <a:gd name="connsiteY4" fmla="*/ 2315183 h 2538920"/>
              <a:gd name="connsiteX5" fmla="*/ 233463 w 4125570"/>
              <a:gd name="connsiteY5" fmla="*/ 2305456 h 2538920"/>
              <a:gd name="connsiteX6" fmla="*/ 291829 w 4125570"/>
              <a:gd name="connsiteY6" fmla="*/ 2286000 h 2538920"/>
              <a:gd name="connsiteX7" fmla="*/ 321012 w 4125570"/>
              <a:gd name="connsiteY7" fmla="*/ 2276273 h 2538920"/>
              <a:gd name="connsiteX8" fmla="*/ 369651 w 4125570"/>
              <a:gd name="connsiteY8" fmla="*/ 2266545 h 2538920"/>
              <a:gd name="connsiteX9" fmla="*/ 398834 w 4125570"/>
              <a:gd name="connsiteY9" fmla="*/ 2256817 h 2538920"/>
              <a:gd name="connsiteX10" fmla="*/ 457200 w 4125570"/>
              <a:gd name="connsiteY10" fmla="*/ 2247090 h 2538920"/>
              <a:gd name="connsiteX11" fmla="*/ 904672 w 4125570"/>
              <a:gd name="connsiteY11" fmla="*/ 2247090 h 2538920"/>
              <a:gd name="connsiteX12" fmla="*/ 1070042 w 4125570"/>
              <a:gd name="connsiteY12" fmla="*/ 2256817 h 2538920"/>
              <a:gd name="connsiteX13" fmla="*/ 1799617 w 4125570"/>
              <a:gd name="connsiteY13" fmla="*/ 2276273 h 2538920"/>
              <a:gd name="connsiteX14" fmla="*/ 1848255 w 4125570"/>
              <a:gd name="connsiteY14" fmla="*/ 2286000 h 2538920"/>
              <a:gd name="connsiteX15" fmla="*/ 1877438 w 4125570"/>
              <a:gd name="connsiteY15" fmla="*/ 2276273 h 2538920"/>
              <a:gd name="connsiteX16" fmla="*/ 1887166 w 4125570"/>
              <a:gd name="connsiteY16" fmla="*/ 2227634 h 2538920"/>
              <a:gd name="connsiteX17" fmla="*/ 1896893 w 4125570"/>
              <a:gd name="connsiteY17" fmla="*/ 2188724 h 2538920"/>
              <a:gd name="connsiteX18" fmla="*/ 1916349 w 4125570"/>
              <a:gd name="connsiteY18" fmla="*/ 2130358 h 2538920"/>
              <a:gd name="connsiteX19" fmla="*/ 1926076 w 4125570"/>
              <a:gd name="connsiteY19" fmla="*/ 2101175 h 2538920"/>
              <a:gd name="connsiteX20" fmla="*/ 1935804 w 4125570"/>
              <a:gd name="connsiteY20" fmla="*/ 2071992 h 2538920"/>
              <a:gd name="connsiteX21" fmla="*/ 1945532 w 4125570"/>
              <a:gd name="connsiteY21" fmla="*/ 2033081 h 2538920"/>
              <a:gd name="connsiteX22" fmla="*/ 1974715 w 4125570"/>
              <a:gd name="connsiteY22" fmla="*/ 1945532 h 2538920"/>
              <a:gd name="connsiteX23" fmla="*/ 1984442 w 4125570"/>
              <a:gd name="connsiteY23" fmla="*/ 1916349 h 2538920"/>
              <a:gd name="connsiteX24" fmla="*/ 1994170 w 4125570"/>
              <a:gd name="connsiteY24" fmla="*/ 1887166 h 2538920"/>
              <a:gd name="connsiteX25" fmla="*/ 2003898 w 4125570"/>
              <a:gd name="connsiteY25" fmla="*/ 1848256 h 2538920"/>
              <a:gd name="connsiteX26" fmla="*/ 2023353 w 4125570"/>
              <a:gd name="connsiteY26" fmla="*/ 1789890 h 2538920"/>
              <a:gd name="connsiteX27" fmla="*/ 2033081 w 4125570"/>
              <a:gd name="connsiteY27" fmla="*/ 1760707 h 2538920"/>
              <a:gd name="connsiteX28" fmla="*/ 2052536 w 4125570"/>
              <a:gd name="connsiteY28" fmla="*/ 1643975 h 2538920"/>
              <a:gd name="connsiteX29" fmla="*/ 2062263 w 4125570"/>
              <a:gd name="connsiteY29" fmla="*/ 1614792 h 2538920"/>
              <a:gd name="connsiteX30" fmla="*/ 2081719 w 4125570"/>
              <a:gd name="connsiteY30" fmla="*/ 1536971 h 2538920"/>
              <a:gd name="connsiteX31" fmla="*/ 2091446 w 4125570"/>
              <a:gd name="connsiteY31" fmla="*/ 1478605 h 2538920"/>
              <a:gd name="connsiteX32" fmla="*/ 2110902 w 4125570"/>
              <a:gd name="connsiteY32" fmla="*/ 1449422 h 2538920"/>
              <a:gd name="connsiteX33" fmla="*/ 2120629 w 4125570"/>
              <a:gd name="connsiteY33" fmla="*/ 1410511 h 2538920"/>
              <a:gd name="connsiteX34" fmla="*/ 2130357 w 4125570"/>
              <a:gd name="connsiteY34" fmla="*/ 1381328 h 2538920"/>
              <a:gd name="connsiteX35" fmla="*/ 2149812 w 4125570"/>
              <a:gd name="connsiteY35" fmla="*/ 1303507 h 2538920"/>
              <a:gd name="connsiteX36" fmla="*/ 2159540 w 4125570"/>
              <a:gd name="connsiteY36" fmla="*/ 1254868 h 2538920"/>
              <a:gd name="connsiteX37" fmla="*/ 2178995 w 4125570"/>
              <a:gd name="connsiteY37" fmla="*/ 1196503 h 2538920"/>
              <a:gd name="connsiteX38" fmla="*/ 2188723 w 4125570"/>
              <a:gd name="connsiteY38" fmla="*/ 1167320 h 2538920"/>
              <a:gd name="connsiteX39" fmla="*/ 2198451 w 4125570"/>
              <a:gd name="connsiteY39" fmla="*/ 1118681 h 2538920"/>
              <a:gd name="connsiteX40" fmla="*/ 2217906 w 4125570"/>
              <a:gd name="connsiteY40" fmla="*/ 1060315 h 2538920"/>
              <a:gd name="connsiteX41" fmla="*/ 2227634 w 4125570"/>
              <a:gd name="connsiteY41" fmla="*/ 1031132 h 2538920"/>
              <a:gd name="connsiteX42" fmla="*/ 2247089 w 4125570"/>
              <a:gd name="connsiteY42" fmla="*/ 953311 h 2538920"/>
              <a:gd name="connsiteX43" fmla="*/ 2266544 w 4125570"/>
              <a:gd name="connsiteY43" fmla="*/ 924128 h 2538920"/>
              <a:gd name="connsiteX44" fmla="*/ 2286000 w 4125570"/>
              <a:gd name="connsiteY44" fmla="*/ 865762 h 2538920"/>
              <a:gd name="connsiteX45" fmla="*/ 2334638 w 4125570"/>
              <a:gd name="connsiteY45" fmla="*/ 797668 h 2538920"/>
              <a:gd name="connsiteX46" fmla="*/ 2363821 w 4125570"/>
              <a:gd name="connsiteY46" fmla="*/ 729575 h 2538920"/>
              <a:gd name="connsiteX47" fmla="*/ 2402732 w 4125570"/>
              <a:gd name="connsiteY47" fmla="*/ 651754 h 2538920"/>
              <a:gd name="connsiteX48" fmla="*/ 2412459 w 4125570"/>
              <a:gd name="connsiteY48" fmla="*/ 622571 h 2538920"/>
              <a:gd name="connsiteX49" fmla="*/ 2431915 w 4125570"/>
              <a:gd name="connsiteY49" fmla="*/ 603115 h 2538920"/>
              <a:gd name="connsiteX50" fmla="*/ 2441642 w 4125570"/>
              <a:gd name="connsiteY50" fmla="*/ 564205 h 2538920"/>
              <a:gd name="connsiteX51" fmla="*/ 2461098 w 4125570"/>
              <a:gd name="connsiteY51" fmla="*/ 535022 h 2538920"/>
              <a:gd name="connsiteX52" fmla="*/ 2480553 w 4125570"/>
              <a:gd name="connsiteY52" fmla="*/ 466928 h 2538920"/>
              <a:gd name="connsiteX53" fmla="*/ 2500008 w 4125570"/>
              <a:gd name="connsiteY53" fmla="*/ 437745 h 2538920"/>
              <a:gd name="connsiteX54" fmla="*/ 2519463 w 4125570"/>
              <a:gd name="connsiteY54" fmla="*/ 398834 h 2538920"/>
              <a:gd name="connsiteX55" fmla="*/ 2538919 w 4125570"/>
              <a:gd name="connsiteY55" fmla="*/ 369651 h 2538920"/>
              <a:gd name="connsiteX56" fmla="*/ 2597285 w 4125570"/>
              <a:gd name="connsiteY56" fmla="*/ 262647 h 2538920"/>
              <a:gd name="connsiteX57" fmla="*/ 2626468 w 4125570"/>
              <a:gd name="connsiteY57" fmla="*/ 204281 h 2538920"/>
              <a:gd name="connsiteX58" fmla="*/ 2645923 w 4125570"/>
              <a:gd name="connsiteY58" fmla="*/ 145915 h 2538920"/>
              <a:gd name="connsiteX59" fmla="*/ 2655651 w 4125570"/>
              <a:gd name="connsiteY59" fmla="*/ 116732 h 2538920"/>
              <a:gd name="connsiteX60" fmla="*/ 2675106 w 4125570"/>
              <a:gd name="connsiteY60" fmla="*/ 87549 h 2538920"/>
              <a:gd name="connsiteX61" fmla="*/ 2704289 w 4125570"/>
              <a:gd name="connsiteY61" fmla="*/ 19456 h 2538920"/>
              <a:gd name="connsiteX62" fmla="*/ 2723744 w 4125570"/>
              <a:gd name="connsiteY62" fmla="*/ 0 h 2538920"/>
              <a:gd name="connsiteX63" fmla="*/ 2704289 w 4125570"/>
              <a:gd name="connsiteY63" fmla="*/ 58366 h 2538920"/>
              <a:gd name="connsiteX64" fmla="*/ 2694561 w 4125570"/>
              <a:gd name="connsiteY64" fmla="*/ 107005 h 2538920"/>
              <a:gd name="connsiteX65" fmla="*/ 2675106 w 4125570"/>
              <a:gd name="connsiteY65" fmla="*/ 165371 h 2538920"/>
              <a:gd name="connsiteX66" fmla="*/ 2665378 w 4125570"/>
              <a:gd name="connsiteY66" fmla="*/ 194554 h 2538920"/>
              <a:gd name="connsiteX67" fmla="*/ 2655651 w 4125570"/>
              <a:gd name="connsiteY67" fmla="*/ 233464 h 2538920"/>
              <a:gd name="connsiteX68" fmla="*/ 2636195 w 4125570"/>
              <a:gd name="connsiteY68" fmla="*/ 350196 h 2538920"/>
              <a:gd name="connsiteX69" fmla="*/ 2616740 w 4125570"/>
              <a:gd name="connsiteY69" fmla="*/ 379379 h 2538920"/>
              <a:gd name="connsiteX70" fmla="*/ 2607012 w 4125570"/>
              <a:gd name="connsiteY70" fmla="*/ 418290 h 2538920"/>
              <a:gd name="connsiteX71" fmla="*/ 2587557 w 4125570"/>
              <a:gd name="connsiteY71" fmla="*/ 476656 h 2538920"/>
              <a:gd name="connsiteX72" fmla="*/ 2577829 w 4125570"/>
              <a:gd name="connsiteY72" fmla="*/ 505839 h 2538920"/>
              <a:gd name="connsiteX73" fmla="*/ 2568102 w 4125570"/>
              <a:gd name="connsiteY73" fmla="*/ 544749 h 2538920"/>
              <a:gd name="connsiteX74" fmla="*/ 2548646 w 4125570"/>
              <a:gd name="connsiteY74" fmla="*/ 603115 h 2538920"/>
              <a:gd name="connsiteX75" fmla="*/ 2538919 w 4125570"/>
              <a:gd name="connsiteY75" fmla="*/ 632298 h 2538920"/>
              <a:gd name="connsiteX76" fmla="*/ 2529191 w 4125570"/>
              <a:gd name="connsiteY76" fmla="*/ 661481 h 2538920"/>
              <a:gd name="connsiteX77" fmla="*/ 2509736 w 4125570"/>
              <a:gd name="connsiteY77" fmla="*/ 739303 h 2538920"/>
              <a:gd name="connsiteX78" fmla="*/ 2490281 w 4125570"/>
              <a:gd name="connsiteY78" fmla="*/ 797668 h 2538920"/>
              <a:gd name="connsiteX79" fmla="*/ 2480553 w 4125570"/>
              <a:gd name="connsiteY79" fmla="*/ 836579 h 2538920"/>
              <a:gd name="connsiteX80" fmla="*/ 2461098 w 4125570"/>
              <a:gd name="connsiteY80" fmla="*/ 894945 h 2538920"/>
              <a:gd name="connsiteX81" fmla="*/ 2431915 w 4125570"/>
              <a:gd name="connsiteY81" fmla="*/ 992222 h 2538920"/>
              <a:gd name="connsiteX82" fmla="*/ 2412459 w 4125570"/>
              <a:gd name="connsiteY82" fmla="*/ 1021405 h 2538920"/>
              <a:gd name="connsiteX83" fmla="*/ 2393004 w 4125570"/>
              <a:gd name="connsiteY83" fmla="*/ 1079771 h 2538920"/>
              <a:gd name="connsiteX84" fmla="*/ 2363821 w 4125570"/>
              <a:gd name="connsiteY84" fmla="*/ 1147864 h 2538920"/>
              <a:gd name="connsiteX85" fmla="*/ 2344366 w 4125570"/>
              <a:gd name="connsiteY85" fmla="*/ 1167320 h 2538920"/>
              <a:gd name="connsiteX86" fmla="*/ 2315183 w 4125570"/>
              <a:gd name="connsiteY86" fmla="*/ 1254868 h 2538920"/>
              <a:gd name="connsiteX87" fmla="*/ 2305455 w 4125570"/>
              <a:gd name="connsiteY87" fmla="*/ 1284051 h 2538920"/>
              <a:gd name="connsiteX88" fmla="*/ 2286000 w 4125570"/>
              <a:gd name="connsiteY88" fmla="*/ 1303507 h 2538920"/>
              <a:gd name="connsiteX89" fmla="*/ 2266544 w 4125570"/>
              <a:gd name="connsiteY89" fmla="*/ 1381328 h 2538920"/>
              <a:gd name="connsiteX90" fmla="*/ 2256817 w 4125570"/>
              <a:gd name="connsiteY90" fmla="*/ 1410511 h 2538920"/>
              <a:gd name="connsiteX91" fmla="*/ 2237361 w 4125570"/>
              <a:gd name="connsiteY91" fmla="*/ 1488332 h 2538920"/>
              <a:gd name="connsiteX92" fmla="*/ 2217906 w 4125570"/>
              <a:gd name="connsiteY92" fmla="*/ 1546698 h 2538920"/>
              <a:gd name="connsiteX93" fmla="*/ 2208178 w 4125570"/>
              <a:gd name="connsiteY93" fmla="*/ 1595337 h 2538920"/>
              <a:gd name="connsiteX94" fmla="*/ 2198451 w 4125570"/>
              <a:gd name="connsiteY94" fmla="*/ 1624520 h 2538920"/>
              <a:gd name="connsiteX95" fmla="*/ 2178995 w 4125570"/>
              <a:gd name="connsiteY95" fmla="*/ 1750979 h 2538920"/>
              <a:gd name="connsiteX96" fmla="*/ 2169268 w 4125570"/>
              <a:gd name="connsiteY96" fmla="*/ 1780162 h 2538920"/>
              <a:gd name="connsiteX97" fmla="*/ 2159540 w 4125570"/>
              <a:gd name="connsiteY97" fmla="*/ 1926077 h 2538920"/>
              <a:gd name="connsiteX98" fmla="*/ 2149812 w 4125570"/>
              <a:gd name="connsiteY98" fmla="*/ 1955260 h 2538920"/>
              <a:gd name="connsiteX99" fmla="*/ 2130357 w 4125570"/>
              <a:gd name="connsiteY99" fmla="*/ 2052537 h 2538920"/>
              <a:gd name="connsiteX100" fmla="*/ 2120629 w 4125570"/>
              <a:gd name="connsiteY100" fmla="*/ 2208179 h 2538920"/>
              <a:gd name="connsiteX101" fmla="*/ 2110902 w 4125570"/>
              <a:gd name="connsiteY101" fmla="*/ 2305456 h 2538920"/>
              <a:gd name="connsiteX102" fmla="*/ 2354093 w 4125570"/>
              <a:gd name="connsiteY102" fmla="*/ 2295728 h 2538920"/>
              <a:gd name="connsiteX103" fmla="*/ 2529191 w 4125570"/>
              <a:gd name="connsiteY103" fmla="*/ 2276273 h 2538920"/>
              <a:gd name="connsiteX104" fmla="*/ 2577829 w 4125570"/>
              <a:gd name="connsiteY104" fmla="*/ 2266545 h 2538920"/>
              <a:gd name="connsiteX105" fmla="*/ 2665378 w 4125570"/>
              <a:gd name="connsiteY105" fmla="*/ 2256817 h 2538920"/>
              <a:gd name="connsiteX106" fmla="*/ 2684834 w 4125570"/>
              <a:gd name="connsiteY106" fmla="*/ 2198451 h 2538920"/>
              <a:gd name="connsiteX107" fmla="*/ 2694561 w 4125570"/>
              <a:gd name="connsiteY107" fmla="*/ 2169268 h 2538920"/>
              <a:gd name="connsiteX108" fmla="*/ 2714017 w 4125570"/>
              <a:gd name="connsiteY108" fmla="*/ 2130358 h 2538920"/>
              <a:gd name="connsiteX109" fmla="*/ 2743200 w 4125570"/>
              <a:gd name="connsiteY109" fmla="*/ 2023354 h 2538920"/>
              <a:gd name="connsiteX110" fmla="*/ 2772383 w 4125570"/>
              <a:gd name="connsiteY110" fmla="*/ 1955260 h 2538920"/>
              <a:gd name="connsiteX111" fmla="*/ 2821021 w 4125570"/>
              <a:gd name="connsiteY111" fmla="*/ 1887166 h 2538920"/>
              <a:gd name="connsiteX112" fmla="*/ 2830749 w 4125570"/>
              <a:gd name="connsiteY112" fmla="*/ 1857983 h 2538920"/>
              <a:gd name="connsiteX113" fmla="*/ 2859932 w 4125570"/>
              <a:gd name="connsiteY113" fmla="*/ 1799617 h 2538920"/>
              <a:gd name="connsiteX114" fmla="*/ 2889115 w 4125570"/>
              <a:gd name="connsiteY114" fmla="*/ 1935805 h 2538920"/>
              <a:gd name="connsiteX115" fmla="*/ 2898842 w 4125570"/>
              <a:gd name="connsiteY115" fmla="*/ 2247090 h 2538920"/>
              <a:gd name="connsiteX116" fmla="*/ 3073940 w 4125570"/>
              <a:gd name="connsiteY116" fmla="*/ 2227634 h 2538920"/>
              <a:gd name="connsiteX117" fmla="*/ 3142034 w 4125570"/>
              <a:gd name="connsiteY117" fmla="*/ 2208179 h 2538920"/>
              <a:gd name="connsiteX118" fmla="*/ 3336587 w 4125570"/>
              <a:gd name="connsiteY118" fmla="*/ 2188724 h 2538920"/>
              <a:gd name="connsiteX119" fmla="*/ 3793787 w 4125570"/>
              <a:gd name="connsiteY119" fmla="*/ 2188724 h 2538920"/>
              <a:gd name="connsiteX120" fmla="*/ 3920246 w 4125570"/>
              <a:gd name="connsiteY120" fmla="*/ 2227634 h 2538920"/>
              <a:gd name="connsiteX121" fmla="*/ 3978612 w 4125570"/>
              <a:gd name="connsiteY121" fmla="*/ 2247090 h 2538920"/>
              <a:gd name="connsiteX122" fmla="*/ 4027251 w 4125570"/>
              <a:gd name="connsiteY122" fmla="*/ 2276273 h 2538920"/>
              <a:gd name="connsiteX123" fmla="*/ 4056434 w 4125570"/>
              <a:gd name="connsiteY123" fmla="*/ 2305456 h 2538920"/>
              <a:gd name="connsiteX124" fmla="*/ 4075889 w 4125570"/>
              <a:gd name="connsiteY124" fmla="*/ 2363822 h 2538920"/>
              <a:gd name="connsiteX125" fmla="*/ 4114800 w 4125570"/>
              <a:gd name="connsiteY125" fmla="*/ 2431915 h 2538920"/>
              <a:gd name="connsiteX126" fmla="*/ 4124527 w 4125570"/>
              <a:gd name="connsiteY126" fmla="*/ 2461098 h 2538920"/>
              <a:gd name="connsiteX127" fmla="*/ 4124527 w 4125570"/>
              <a:gd name="connsiteY127" fmla="*/ 2538920 h 2538920"/>
              <a:gd name="connsiteX0" fmla="*/ 0 w 4125570"/>
              <a:gd name="connsiteY0" fmla="*/ 2461098 h 2538920"/>
              <a:gd name="connsiteX1" fmla="*/ 77821 w 4125570"/>
              <a:gd name="connsiteY1" fmla="*/ 2373549 h 2538920"/>
              <a:gd name="connsiteX2" fmla="*/ 107004 w 4125570"/>
              <a:gd name="connsiteY2" fmla="*/ 2344366 h 2538920"/>
              <a:gd name="connsiteX3" fmla="*/ 165370 w 4125570"/>
              <a:gd name="connsiteY3" fmla="*/ 2324911 h 2538920"/>
              <a:gd name="connsiteX4" fmla="*/ 194553 w 4125570"/>
              <a:gd name="connsiteY4" fmla="*/ 2315183 h 2538920"/>
              <a:gd name="connsiteX5" fmla="*/ 233463 w 4125570"/>
              <a:gd name="connsiteY5" fmla="*/ 2305456 h 2538920"/>
              <a:gd name="connsiteX6" fmla="*/ 291829 w 4125570"/>
              <a:gd name="connsiteY6" fmla="*/ 2286000 h 2538920"/>
              <a:gd name="connsiteX7" fmla="*/ 321012 w 4125570"/>
              <a:gd name="connsiteY7" fmla="*/ 2276273 h 2538920"/>
              <a:gd name="connsiteX8" fmla="*/ 369651 w 4125570"/>
              <a:gd name="connsiteY8" fmla="*/ 2266545 h 2538920"/>
              <a:gd name="connsiteX9" fmla="*/ 398834 w 4125570"/>
              <a:gd name="connsiteY9" fmla="*/ 2256817 h 2538920"/>
              <a:gd name="connsiteX10" fmla="*/ 457200 w 4125570"/>
              <a:gd name="connsiteY10" fmla="*/ 2247090 h 2538920"/>
              <a:gd name="connsiteX11" fmla="*/ 904672 w 4125570"/>
              <a:gd name="connsiteY11" fmla="*/ 2247090 h 2538920"/>
              <a:gd name="connsiteX12" fmla="*/ 1070042 w 4125570"/>
              <a:gd name="connsiteY12" fmla="*/ 2256817 h 2538920"/>
              <a:gd name="connsiteX13" fmla="*/ 1799617 w 4125570"/>
              <a:gd name="connsiteY13" fmla="*/ 2276273 h 2538920"/>
              <a:gd name="connsiteX14" fmla="*/ 1848255 w 4125570"/>
              <a:gd name="connsiteY14" fmla="*/ 2286000 h 2538920"/>
              <a:gd name="connsiteX15" fmla="*/ 1877438 w 4125570"/>
              <a:gd name="connsiteY15" fmla="*/ 2276273 h 2538920"/>
              <a:gd name="connsiteX16" fmla="*/ 1887166 w 4125570"/>
              <a:gd name="connsiteY16" fmla="*/ 2227634 h 2538920"/>
              <a:gd name="connsiteX17" fmla="*/ 1896893 w 4125570"/>
              <a:gd name="connsiteY17" fmla="*/ 2188724 h 2538920"/>
              <a:gd name="connsiteX18" fmla="*/ 1916349 w 4125570"/>
              <a:gd name="connsiteY18" fmla="*/ 2130358 h 2538920"/>
              <a:gd name="connsiteX19" fmla="*/ 1926076 w 4125570"/>
              <a:gd name="connsiteY19" fmla="*/ 2101175 h 2538920"/>
              <a:gd name="connsiteX20" fmla="*/ 1935804 w 4125570"/>
              <a:gd name="connsiteY20" fmla="*/ 2071992 h 2538920"/>
              <a:gd name="connsiteX21" fmla="*/ 1945532 w 4125570"/>
              <a:gd name="connsiteY21" fmla="*/ 2033081 h 2538920"/>
              <a:gd name="connsiteX22" fmla="*/ 1974715 w 4125570"/>
              <a:gd name="connsiteY22" fmla="*/ 1945532 h 2538920"/>
              <a:gd name="connsiteX23" fmla="*/ 1984442 w 4125570"/>
              <a:gd name="connsiteY23" fmla="*/ 1916349 h 2538920"/>
              <a:gd name="connsiteX24" fmla="*/ 1994170 w 4125570"/>
              <a:gd name="connsiteY24" fmla="*/ 1887166 h 2538920"/>
              <a:gd name="connsiteX25" fmla="*/ 2003898 w 4125570"/>
              <a:gd name="connsiteY25" fmla="*/ 1848256 h 2538920"/>
              <a:gd name="connsiteX26" fmla="*/ 2023353 w 4125570"/>
              <a:gd name="connsiteY26" fmla="*/ 1789890 h 2538920"/>
              <a:gd name="connsiteX27" fmla="*/ 2033081 w 4125570"/>
              <a:gd name="connsiteY27" fmla="*/ 1760707 h 2538920"/>
              <a:gd name="connsiteX28" fmla="*/ 2052536 w 4125570"/>
              <a:gd name="connsiteY28" fmla="*/ 1643975 h 2538920"/>
              <a:gd name="connsiteX29" fmla="*/ 2062263 w 4125570"/>
              <a:gd name="connsiteY29" fmla="*/ 1614792 h 2538920"/>
              <a:gd name="connsiteX30" fmla="*/ 2081719 w 4125570"/>
              <a:gd name="connsiteY30" fmla="*/ 1536971 h 2538920"/>
              <a:gd name="connsiteX31" fmla="*/ 2091446 w 4125570"/>
              <a:gd name="connsiteY31" fmla="*/ 1478605 h 2538920"/>
              <a:gd name="connsiteX32" fmla="*/ 2110902 w 4125570"/>
              <a:gd name="connsiteY32" fmla="*/ 1449422 h 2538920"/>
              <a:gd name="connsiteX33" fmla="*/ 2120629 w 4125570"/>
              <a:gd name="connsiteY33" fmla="*/ 1410511 h 2538920"/>
              <a:gd name="connsiteX34" fmla="*/ 2130357 w 4125570"/>
              <a:gd name="connsiteY34" fmla="*/ 1381328 h 2538920"/>
              <a:gd name="connsiteX35" fmla="*/ 2149812 w 4125570"/>
              <a:gd name="connsiteY35" fmla="*/ 1303507 h 2538920"/>
              <a:gd name="connsiteX36" fmla="*/ 2159540 w 4125570"/>
              <a:gd name="connsiteY36" fmla="*/ 1254868 h 2538920"/>
              <a:gd name="connsiteX37" fmla="*/ 2178995 w 4125570"/>
              <a:gd name="connsiteY37" fmla="*/ 1196503 h 2538920"/>
              <a:gd name="connsiteX38" fmla="*/ 2188723 w 4125570"/>
              <a:gd name="connsiteY38" fmla="*/ 1167320 h 2538920"/>
              <a:gd name="connsiteX39" fmla="*/ 2198451 w 4125570"/>
              <a:gd name="connsiteY39" fmla="*/ 1118681 h 2538920"/>
              <a:gd name="connsiteX40" fmla="*/ 2217906 w 4125570"/>
              <a:gd name="connsiteY40" fmla="*/ 1060315 h 2538920"/>
              <a:gd name="connsiteX41" fmla="*/ 2227634 w 4125570"/>
              <a:gd name="connsiteY41" fmla="*/ 1031132 h 2538920"/>
              <a:gd name="connsiteX42" fmla="*/ 2247089 w 4125570"/>
              <a:gd name="connsiteY42" fmla="*/ 953311 h 2538920"/>
              <a:gd name="connsiteX43" fmla="*/ 2266544 w 4125570"/>
              <a:gd name="connsiteY43" fmla="*/ 924128 h 2538920"/>
              <a:gd name="connsiteX44" fmla="*/ 2286000 w 4125570"/>
              <a:gd name="connsiteY44" fmla="*/ 865762 h 2538920"/>
              <a:gd name="connsiteX45" fmla="*/ 2334638 w 4125570"/>
              <a:gd name="connsiteY45" fmla="*/ 797668 h 2538920"/>
              <a:gd name="connsiteX46" fmla="*/ 2363821 w 4125570"/>
              <a:gd name="connsiteY46" fmla="*/ 729575 h 2538920"/>
              <a:gd name="connsiteX47" fmla="*/ 2402732 w 4125570"/>
              <a:gd name="connsiteY47" fmla="*/ 651754 h 2538920"/>
              <a:gd name="connsiteX48" fmla="*/ 2412459 w 4125570"/>
              <a:gd name="connsiteY48" fmla="*/ 622571 h 2538920"/>
              <a:gd name="connsiteX49" fmla="*/ 2431915 w 4125570"/>
              <a:gd name="connsiteY49" fmla="*/ 603115 h 2538920"/>
              <a:gd name="connsiteX50" fmla="*/ 2441642 w 4125570"/>
              <a:gd name="connsiteY50" fmla="*/ 564205 h 2538920"/>
              <a:gd name="connsiteX51" fmla="*/ 2461098 w 4125570"/>
              <a:gd name="connsiteY51" fmla="*/ 535022 h 2538920"/>
              <a:gd name="connsiteX52" fmla="*/ 2480553 w 4125570"/>
              <a:gd name="connsiteY52" fmla="*/ 466928 h 2538920"/>
              <a:gd name="connsiteX53" fmla="*/ 2500008 w 4125570"/>
              <a:gd name="connsiteY53" fmla="*/ 437745 h 2538920"/>
              <a:gd name="connsiteX54" fmla="*/ 2519463 w 4125570"/>
              <a:gd name="connsiteY54" fmla="*/ 398834 h 2538920"/>
              <a:gd name="connsiteX55" fmla="*/ 2538919 w 4125570"/>
              <a:gd name="connsiteY55" fmla="*/ 369651 h 2538920"/>
              <a:gd name="connsiteX56" fmla="*/ 2597285 w 4125570"/>
              <a:gd name="connsiteY56" fmla="*/ 262647 h 2538920"/>
              <a:gd name="connsiteX57" fmla="*/ 2626468 w 4125570"/>
              <a:gd name="connsiteY57" fmla="*/ 204281 h 2538920"/>
              <a:gd name="connsiteX58" fmla="*/ 2645923 w 4125570"/>
              <a:gd name="connsiteY58" fmla="*/ 145915 h 2538920"/>
              <a:gd name="connsiteX59" fmla="*/ 2655651 w 4125570"/>
              <a:gd name="connsiteY59" fmla="*/ 116732 h 2538920"/>
              <a:gd name="connsiteX60" fmla="*/ 2675106 w 4125570"/>
              <a:gd name="connsiteY60" fmla="*/ 87549 h 2538920"/>
              <a:gd name="connsiteX61" fmla="*/ 2704289 w 4125570"/>
              <a:gd name="connsiteY61" fmla="*/ 19456 h 2538920"/>
              <a:gd name="connsiteX62" fmla="*/ 2723744 w 4125570"/>
              <a:gd name="connsiteY62" fmla="*/ 0 h 2538920"/>
              <a:gd name="connsiteX63" fmla="*/ 2704289 w 4125570"/>
              <a:gd name="connsiteY63" fmla="*/ 58366 h 2538920"/>
              <a:gd name="connsiteX64" fmla="*/ 2694561 w 4125570"/>
              <a:gd name="connsiteY64" fmla="*/ 107005 h 2538920"/>
              <a:gd name="connsiteX65" fmla="*/ 2675106 w 4125570"/>
              <a:gd name="connsiteY65" fmla="*/ 165371 h 2538920"/>
              <a:gd name="connsiteX66" fmla="*/ 2665378 w 4125570"/>
              <a:gd name="connsiteY66" fmla="*/ 194554 h 2538920"/>
              <a:gd name="connsiteX67" fmla="*/ 2655651 w 4125570"/>
              <a:gd name="connsiteY67" fmla="*/ 233464 h 2538920"/>
              <a:gd name="connsiteX68" fmla="*/ 2636195 w 4125570"/>
              <a:gd name="connsiteY68" fmla="*/ 350196 h 2538920"/>
              <a:gd name="connsiteX69" fmla="*/ 2616740 w 4125570"/>
              <a:gd name="connsiteY69" fmla="*/ 379379 h 2538920"/>
              <a:gd name="connsiteX70" fmla="*/ 2607012 w 4125570"/>
              <a:gd name="connsiteY70" fmla="*/ 418290 h 2538920"/>
              <a:gd name="connsiteX71" fmla="*/ 2587557 w 4125570"/>
              <a:gd name="connsiteY71" fmla="*/ 476656 h 2538920"/>
              <a:gd name="connsiteX72" fmla="*/ 2577829 w 4125570"/>
              <a:gd name="connsiteY72" fmla="*/ 505839 h 2538920"/>
              <a:gd name="connsiteX73" fmla="*/ 2568102 w 4125570"/>
              <a:gd name="connsiteY73" fmla="*/ 544749 h 2538920"/>
              <a:gd name="connsiteX74" fmla="*/ 2548646 w 4125570"/>
              <a:gd name="connsiteY74" fmla="*/ 603115 h 2538920"/>
              <a:gd name="connsiteX75" fmla="*/ 2538919 w 4125570"/>
              <a:gd name="connsiteY75" fmla="*/ 632298 h 2538920"/>
              <a:gd name="connsiteX76" fmla="*/ 2529191 w 4125570"/>
              <a:gd name="connsiteY76" fmla="*/ 661481 h 2538920"/>
              <a:gd name="connsiteX77" fmla="*/ 2509736 w 4125570"/>
              <a:gd name="connsiteY77" fmla="*/ 739303 h 2538920"/>
              <a:gd name="connsiteX78" fmla="*/ 2490281 w 4125570"/>
              <a:gd name="connsiteY78" fmla="*/ 797668 h 2538920"/>
              <a:gd name="connsiteX79" fmla="*/ 2480553 w 4125570"/>
              <a:gd name="connsiteY79" fmla="*/ 836579 h 2538920"/>
              <a:gd name="connsiteX80" fmla="*/ 2461098 w 4125570"/>
              <a:gd name="connsiteY80" fmla="*/ 894945 h 2538920"/>
              <a:gd name="connsiteX81" fmla="*/ 2431915 w 4125570"/>
              <a:gd name="connsiteY81" fmla="*/ 992222 h 2538920"/>
              <a:gd name="connsiteX82" fmla="*/ 2412459 w 4125570"/>
              <a:gd name="connsiteY82" fmla="*/ 1021405 h 2538920"/>
              <a:gd name="connsiteX83" fmla="*/ 2393004 w 4125570"/>
              <a:gd name="connsiteY83" fmla="*/ 1079771 h 2538920"/>
              <a:gd name="connsiteX84" fmla="*/ 2363821 w 4125570"/>
              <a:gd name="connsiteY84" fmla="*/ 1147864 h 2538920"/>
              <a:gd name="connsiteX85" fmla="*/ 2344366 w 4125570"/>
              <a:gd name="connsiteY85" fmla="*/ 1167320 h 2538920"/>
              <a:gd name="connsiteX86" fmla="*/ 2315183 w 4125570"/>
              <a:gd name="connsiteY86" fmla="*/ 1254868 h 2538920"/>
              <a:gd name="connsiteX87" fmla="*/ 2305455 w 4125570"/>
              <a:gd name="connsiteY87" fmla="*/ 1284051 h 2538920"/>
              <a:gd name="connsiteX88" fmla="*/ 2286000 w 4125570"/>
              <a:gd name="connsiteY88" fmla="*/ 1303507 h 2538920"/>
              <a:gd name="connsiteX89" fmla="*/ 2266544 w 4125570"/>
              <a:gd name="connsiteY89" fmla="*/ 1381328 h 2538920"/>
              <a:gd name="connsiteX90" fmla="*/ 2256817 w 4125570"/>
              <a:gd name="connsiteY90" fmla="*/ 1410511 h 2538920"/>
              <a:gd name="connsiteX91" fmla="*/ 2237361 w 4125570"/>
              <a:gd name="connsiteY91" fmla="*/ 1488332 h 2538920"/>
              <a:gd name="connsiteX92" fmla="*/ 2217906 w 4125570"/>
              <a:gd name="connsiteY92" fmla="*/ 1546698 h 2538920"/>
              <a:gd name="connsiteX93" fmla="*/ 2208178 w 4125570"/>
              <a:gd name="connsiteY93" fmla="*/ 1595337 h 2538920"/>
              <a:gd name="connsiteX94" fmla="*/ 2198451 w 4125570"/>
              <a:gd name="connsiteY94" fmla="*/ 1624520 h 2538920"/>
              <a:gd name="connsiteX95" fmla="*/ 2178995 w 4125570"/>
              <a:gd name="connsiteY95" fmla="*/ 1750979 h 2538920"/>
              <a:gd name="connsiteX96" fmla="*/ 2169268 w 4125570"/>
              <a:gd name="connsiteY96" fmla="*/ 1780162 h 2538920"/>
              <a:gd name="connsiteX97" fmla="*/ 2159540 w 4125570"/>
              <a:gd name="connsiteY97" fmla="*/ 1926077 h 2538920"/>
              <a:gd name="connsiteX98" fmla="*/ 2149812 w 4125570"/>
              <a:gd name="connsiteY98" fmla="*/ 1955260 h 2538920"/>
              <a:gd name="connsiteX99" fmla="*/ 2130357 w 4125570"/>
              <a:gd name="connsiteY99" fmla="*/ 2052537 h 2538920"/>
              <a:gd name="connsiteX100" fmla="*/ 2120629 w 4125570"/>
              <a:gd name="connsiteY100" fmla="*/ 2208179 h 2538920"/>
              <a:gd name="connsiteX101" fmla="*/ 2110902 w 4125570"/>
              <a:gd name="connsiteY101" fmla="*/ 2305456 h 2538920"/>
              <a:gd name="connsiteX102" fmla="*/ 2354093 w 4125570"/>
              <a:gd name="connsiteY102" fmla="*/ 2295728 h 2538920"/>
              <a:gd name="connsiteX103" fmla="*/ 2529191 w 4125570"/>
              <a:gd name="connsiteY103" fmla="*/ 2276273 h 2538920"/>
              <a:gd name="connsiteX104" fmla="*/ 2577829 w 4125570"/>
              <a:gd name="connsiteY104" fmla="*/ 2266545 h 2538920"/>
              <a:gd name="connsiteX105" fmla="*/ 2665378 w 4125570"/>
              <a:gd name="connsiteY105" fmla="*/ 2256817 h 2538920"/>
              <a:gd name="connsiteX106" fmla="*/ 2684834 w 4125570"/>
              <a:gd name="connsiteY106" fmla="*/ 2198451 h 2538920"/>
              <a:gd name="connsiteX107" fmla="*/ 2694561 w 4125570"/>
              <a:gd name="connsiteY107" fmla="*/ 2169268 h 2538920"/>
              <a:gd name="connsiteX108" fmla="*/ 2714017 w 4125570"/>
              <a:gd name="connsiteY108" fmla="*/ 2130358 h 2538920"/>
              <a:gd name="connsiteX109" fmla="*/ 2743200 w 4125570"/>
              <a:gd name="connsiteY109" fmla="*/ 2023354 h 2538920"/>
              <a:gd name="connsiteX110" fmla="*/ 2772383 w 4125570"/>
              <a:gd name="connsiteY110" fmla="*/ 1955260 h 2538920"/>
              <a:gd name="connsiteX111" fmla="*/ 2821021 w 4125570"/>
              <a:gd name="connsiteY111" fmla="*/ 1887166 h 2538920"/>
              <a:gd name="connsiteX112" fmla="*/ 2830749 w 4125570"/>
              <a:gd name="connsiteY112" fmla="*/ 1857983 h 2538920"/>
              <a:gd name="connsiteX113" fmla="*/ 2859932 w 4125570"/>
              <a:gd name="connsiteY113" fmla="*/ 1799617 h 2538920"/>
              <a:gd name="connsiteX114" fmla="*/ 2870065 w 4125570"/>
              <a:gd name="connsiteY114" fmla="*/ 1940567 h 2538920"/>
              <a:gd name="connsiteX115" fmla="*/ 2898842 w 4125570"/>
              <a:gd name="connsiteY115" fmla="*/ 2247090 h 2538920"/>
              <a:gd name="connsiteX116" fmla="*/ 3073940 w 4125570"/>
              <a:gd name="connsiteY116" fmla="*/ 2227634 h 2538920"/>
              <a:gd name="connsiteX117" fmla="*/ 3142034 w 4125570"/>
              <a:gd name="connsiteY117" fmla="*/ 2208179 h 2538920"/>
              <a:gd name="connsiteX118" fmla="*/ 3336587 w 4125570"/>
              <a:gd name="connsiteY118" fmla="*/ 2188724 h 2538920"/>
              <a:gd name="connsiteX119" fmla="*/ 3793787 w 4125570"/>
              <a:gd name="connsiteY119" fmla="*/ 2188724 h 2538920"/>
              <a:gd name="connsiteX120" fmla="*/ 3920246 w 4125570"/>
              <a:gd name="connsiteY120" fmla="*/ 2227634 h 2538920"/>
              <a:gd name="connsiteX121" fmla="*/ 3978612 w 4125570"/>
              <a:gd name="connsiteY121" fmla="*/ 2247090 h 2538920"/>
              <a:gd name="connsiteX122" fmla="*/ 4027251 w 4125570"/>
              <a:gd name="connsiteY122" fmla="*/ 2276273 h 2538920"/>
              <a:gd name="connsiteX123" fmla="*/ 4056434 w 4125570"/>
              <a:gd name="connsiteY123" fmla="*/ 2305456 h 2538920"/>
              <a:gd name="connsiteX124" fmla="*/ 4075889 w 4125570"/>
              <a:gd name="connsiteY124" fmla="*/ 2363822 h 2538920"/>
              <a:gd name="connsiteX125" fmla="*/ 4114800 w 4125570"/>
              <a:gd name="connsiteY125" fmla="*/ 2431915 h 2538920"/>
              <a:gd name="connsiteX126" fmla="*/ 4124527 w 4125570"/>
              <a:gd name="connsiteY126" fmla="*/ 2461098 h 2538920"/>
              <a:gd name="connsiteX127" fmla="*/ 4124527 w 4125570"/>
              <a:gd name="connsiteY127" fmla="*/ 2538920 h 2538920"/>
              <a:gd name="connsiteX0" fmla="*/ 0 w 4125570"/>
              <a:gd name="connsiteY0" fmla="*/ 2461098 h 2538920"/>
              <a:gd name="connsiteX1" fmla="*/ 77821 w 4125570"/>
              <a:gd name="connsiteY1" fmla="*/ 2373549 h 2538920"/>
              <a:gd name="connsiteX2" fmla="*/ 107004 w 4125570"/>
              <a:gd name="connsiteY2" fmla="*/ 2344366 h 2538920"/>
              <a:gd name="connsiteX3" fmla="*/ 165370 w 4125570"/>
              <a:gd name="connsiteY3" fmla="*/ 2324911 h 2538920"/>
              <a:gd name="connsiteX4" fmla="*/ 194553 w 4125570"/>
              <a:gd name="connsiteY4" fmla="*/ 2315183 h 2538920"/>
              <a:gd name="connsiteX5" fmla="*/ 233463 w 4125570"/>
              <a:gd name="connsiteY5" fmla="*/ 2305456 h 2538920"/>
              <a:gd name="connsiteX6" fmla="*/ 291829 w 4125570"/>
              <a:gd name="connsiteY6" fmla="*/ 2286000 h 2538920"/>
              <a:gd name="connsiteX7" fmla="*/ 321012 w 4125570"/>
              <a:gd name="connsiteY7" fmla="*/ 2276273 h 2538920"/>
              <a:gd name="connsiteX8" fmla="*/ 369651 w 4125570"/>
              <a:gd name="connsiteY8" fmla="*/ 2266545 h 2538920"/>
              <a:gd name="connsiteX9" fmla="*/ 398834 w 4125570"/>
              <a:gd name="connsiteY9" fmla="*/ 2256817 h 2538920"/>
              <a:gd name="connsiteX10" fmla="*/ 457200 w 4125570"/>
              <a:gd name="connsiteY10" fmla="*/ 2247090 h 2538920"/>
              <a:gd name="connsiteX11" fmla="*/ 904672 w 4125570"/>
              <a:gd name="connsiteY11" fmla="*/ 2247090 h 2538920"/>
              <a:gd name="connsiteX12" fmla="*/ 1070042 w 4125570"/>
              <a:gd name="connsiteY12" fmla="*/ 2256817 h 2538920"/>
              <a:gd name="connsiteX13" fmla="*/ 1799617 w 4125570"/>
              <a:gd name="connsiteY13" fmla="*/ 2276273 h 2538920"/>
              <a:gd name="connsiteX14" fmla="*/ 1848255 w 4125570"/>
              <a:gd name="connsiteY14" fmla="*/ 2286000 h 2538920"/>
              <a:gd name="connsiteX15" fmla="*/ 1877438 w 4125570"/>
              <a:gd name="connsiteY15" fmla="*/ 2276273 h 2538920"/>
              <a:gd name="connsiteX16" fmla="*/ 1887166 w 4125570"/>
              <a:gd name="connsiteY16" fmla="*/ 2227634 h 2538920"/>
              <a:gd name="connsiteX17" fmla="*/ 1896893 w 4125570"/>
              <a:gd name="connsiteY17" fmla="*/ 2188724 h 2538920"/>
              <a:gd name="connsiteX18" fmla="*/ 1916349 w 4125570"/>
              <a:gd name="connsiteY18" fmla="*/ 2130358 h 2538920"/>
              <a:gd name="connsiteX19" fmla="*/ 1926076 w 4125570"/>
              <a:gd name="connsiteY19" fmla="*/ 2101175 h 2538920"/>
              <a:gd name="connsiteX20" fmla="*/ 1935804 w 4125570"/>
              <a:gd name="connsiteY20" fmla="*/ 2071992 h 2538920"/>
              <a:gd name="connsiteX21" fmla="*/ 1945532 w 4125570"/>
              <a:gd name="connsiteY21" fmla="*/ 2033081 h 2538920"/>
              <a:gd name="connsiteX22" fmla="*/ 1974715 w 4125570"/>
              <a:gd name="connsiteY22" fmla="*/ 1945532 h 2538920"/>
              <a:gd name="connsiteX23" fmla="*/ 1984442 w 4125570"/>
              <a:gd name="connsiteY23" fmla="*/ 1916349 h 2538920"/>
              <a:gd name="connsiteX24" fmla="*/ 1994170 w 4125570"/>
              <a:gd name="connsiteY24" fmla="*/ 1887166 h 2538920"/>
              <a:gd name="connsiteX25" fmla="*/ 2003898 w 4125570"/>
              <a:gd name="connsiteY25" fmla="*/ 1848256 h 2538920"/>
              <a:gd name="connsiteX26" fmla="*/ 2023353 w 4125570"/>
              <a:gd name="connsiteY26" fmla="*/ 1789890 h 2538920"/>
              <a:gd name="connsiteX27" fmla="*/ 2033081 w 4125570"/>
              <a:gd name="connsiteY27" fmla="*/ 1760707 h 2538920"/>
              <a:gd name="connsiteX28" fmla="*/ 2052536 w 4125570"/>
              <a:gd name="connsiteY28" fmla="*/ 1643975 h 2538920"/>
              <a:gd name="connsiteX29" fmla="*/ 2062263 w 4125570"/>
              <a:gd name="connsiteY29" fmla="*/ 1614792 h 2538920"/>
              <a:gd name="connsiteX30" fmla="*/ 2081719 w 4125570"/>
              <a:gd name="connsiteY30" fmla="*/ 1536971 h 2538920"/>
              <a:gd name="connsiteX31" fmla="*/ 2091446 w 4125570"/>
              <a:gd name="connsiteY31" fmla="*/ 1478605 h 2538920"/>
              <a:gd name="connsiteX32" fmla="*/ 2110902 w 4125570"/>
              <a:gd name="connsiteY32" fmla="*/ 1449422 h 2538920"/>
              <a:gd name="connsiteX33" fmla="*/ 2120629 w 4125570"/>
              <a:gd name="connsiteY33" fmla="*/ 1410511 h 2538920"/>
              <a:gd name="connsiteX34" fmla="*/ 2130357 w 4125570"/>
              <a:gd name="connsiteY34" fmla="*/ 1381328 h 2538920"/>
              <a:gd name="connsiteX35" fmla="*/ 2149812 w 4125570"/>
              <a:gd name="connsiteY35" fmla="*/ 1303507 h 2538920"/>
              <a:gd name="connsiteX36" fmla="*/ 2159540 w 4125570"/>
              <a:gd name="connsiteY36" fmla="*/ 1254868 h 2538920"/>
              <a:gd name="connsiteX37" fmla="*/ 2178995 w 4125570"/>
              <a:gd name="connsiteY37" fmla="*/ 1196503 h 2538920"/>
              <a:gd name="connsiteX38" fmla="*/ 2188723 w 4125570"/>
              <a:gd name="connsiteY38" fmla="*/ 1167320 h 2538920"/>
              <a:gd name="connsiteX39" fmla="*/ 2198451 w 4125570"/>
              <a:gd name="connsiteY39" fmla="*/ 1118681 h 2538920"/>
              <a:gd name="connsiteX40" fmla="*/ 2217906 w 4125570"/>
              <a:gd name="connsiteY40" fmla="*/ 1060315 h 2538920"/>
              <a:gd name="connsiteX41" fmla="*/ 2227634 w 4125570"/>
              <a:gd name="connsiteY41" fmla="*/ 1031132 h 2538920"/>
              <a:gd name="connsiteX42" fmla="*/ 2247089 w 4125570"/>
              <a:gd name="connsiteY42" fmla="*/ 953311 h 2538920"/>
              <a:gd name="connsiteX43" fmla="*/ 2266544 w 4125570"/>
              <a:gd name="connsiteY43" fmla="*/ 924128 h 2538920"/>
              <a:gd name="connsiteX44" fmla="*/ 2286000 w 4125570"/>
              <a:gd name="connsiteY44" fmla="*/ 865762 h 2538920"/>
              <a:gd name="connsiteX45" fmla="*/ 2334638 w 4125570"/>
              <a:gd name="connsiteY45" fmla="*/ 797668 h 2538920"/>
              <a:gd name="connsiteX46" fmla="*/ 2363821 w 4125570"/>
              <a:gd name="connsiteY46" fmla="*/ 729575 h 2538920"/>
              <a:gd name="connsiteX47" fmla="*/ 2402732 w 4125570"/>
              <a:gd name="connsiteY47" fmla="*/ 651754 h 2538920"/>
              <a:gd name="connsiteX48" fmla="*/ 2412459 w 4125570"/>
              <a:gd name="connsiteY48" fmla="*/ 622571 h 2538920"/>
              <a:gd name="connsiteX49" fmla="*/ 2431915 w 4125570"/>
              <a:gd name="connsiteY49" fmla="*/ 603115 h 2538920"/>
              <a:gd name="connsiteX50" fmla="*/ 2441642 w 4125570"/>
              <a:gd name="connsiteY50" fmla="*/ 564205 h 2538920"/>
              <a:gd name="connsiteX51" fmla="*/ 2461098 w 4125570"/>
              <a:gd name="connsiteY51" fmla="*/ 535022 h 2538920"/>
              <a:gd name="connsiteX52" fmla="*/ 2480553 w 4125570"/>
              <a:gd name="connsiteY52" fmla="*/ 466928 h 2538920"/>
              <a:gd name="connsiteX53" fmla="*/ 2500008 w 4125570"/>
              <a:gd name="connsiteY53" fmla="*/ 437745 h 2538920"/>
              <a:gd name="connsiteX54" fmla="*/ 2519463 w 4125570"/>
              <a:gd name="connsiteY54" fmla="*/ 398834 h 2538920"/>
              <a:gd name="connsiteX55" fmla="*/ 2538919 w 4125570"/>
              <a:gd name="connsiteY55" fmla="*/ 369651 h 2538920"/>
              <a:gd name="connsiteX56" fmla="*/ 2597285 w 4125570"/>
              <a:gd name="connsiteY56" fmla="*/ 262647 h 2538920"/>
              <a:gd name="connsiteX57" fmla="*/ 2626468 w 4125570"/>
              <a:gd name="connsiteY57" fmla="*/ 204281 h 2538920"/>
              <a:gd name="connsiteX58" fmla="*/ 2645923 w 4125570"/>
              <a:gd name="connsiteY58" fmla="*/ 145915 h 2538920"/>
              <a:gd name="connsiteX59" fmla="*/ 2655651 w 4125570"/>
              <a:gd name="connsiteY59" fmla="*/ 116732 h 2538920"/>
              <a:gd name="connsiteX60" fmla="*/ 2675106 w 4125570"/>
              <a:gd name="connsiteY60" fmla="*/ 87549 h 2538920"/>
              <a:gd name="connsiteX61" fmla="*/ 2704289 w 4125570"/>
              <a:gd name="connsiteY61" fmla="*/ 19456 h 2538920"/>
              <a:gd name="connsiteX62" fmla="*/ 2723744 w 4125570"/>
              <a:gd name="connsiteY62" fmla="*/ 0 h 2538920"/>
              <a:gd name="connsiteX63" fmla="*/ 2704289 w 4125570"/>
              <a:gd name="connsiteY63" fmla="*/ 58366 h 2538920"/>
              <a:gd name="connsiteX64" fmla="*/ 2694561 w 4125570"/>
              <a:gd name="connsiteY64" fmla="*/ 107005 h 2538920"/>
              <a:gd name="connsiteX65" fmla="*/ 2675106 w 4125570"/>
              <a:gd name="connsiteY65" fmla="*/ 165371 h 2538920"/>
              <a:gd name="connsiteX66" fmla="*/ 2665378 w 4125570"/>
              <a:gd name="connsiteY66" fmla="*/ 194554 h 2538920"/>
              <a:gd name="connsiteX67" fmla="*/ 2655651 w 4125570"/>
              <a:gd name="connsiteY67" fmla="*/ 233464 h 2538920"/>
              <a:gd name="connsiteX68" fmla="*/ 2636195 w 4125570"/>
              <a:gd name="connsiteY68" fmla="*/ 350196 h 2538920"/>
              <a:gd name="connsiteX69" fmla="*/ 2616740 w 4125570"/>
              <a:gd name="connsiteY69" fmla="*/ 379379 h 2538920"/>
              <a:gd name="connsiteX70" fmla="*/ 2607012 w 4125570"/>
              <a:gd name="connsiteY70" fmla="*/ 418290 h 2538920"/>
              <a:gd name="connsiteX71" fmla="*/ 2587557 w 4125570"/>
              <a:gd name="connsiteY71" fmla="*/ 476656 h 2538920"/>
              <a:gd name="connsiteX72" fmla="*/ 2577829 w 4125570"/>
              <a:gd name="connsiteY72" fmla="*/ 505839 h 2538920"/>
              <a:gd name="connsiteX73" fmla="*/ 2568102 w 4125570"/>
              <a:gd name="connsiteY73" fmla="*/ 544749 h 2538920"/>
              <a:gd name="connsiteX74" fmla="*/ 2548646 w 4125570"/>
              <a:gd name="connsiteY74" fmla="*/ 603115 h 2538920"/>
              <a:gd name="connsiteX75" fmla="*/ 2538919 w 4125570"/>
              <a:gd name="connsiteY75" fmla="*/ 632298 h 2538920"/>
              <a:gd name="connsiteX76" fmla="*/ 2529191 w 4125570"/>
              <a:gd name="connsiteY76" fmla="*/ 661481 h 2538920"/>
              <a:gd name="connsiteX77" fmla="*/ 2509736 w 4125570"/>
              <a:gd name="connsiteY77" fmla="*/ 739303 h 2538920"/>
              <a:gd name="connsiteX78" fmla="*/ 2490281 w 4125570"/>
              <a:gd name="connsiteY78" fmla="*/ 797668 h 2538920"/>
              <a:gd name="connsiteX79" fmla="*/ 2480553 w 4125570"/>
              <a:gd name="connsiteY79" fmla="*/ 836579 h 2538920"/>
              <a:gd name="connsiteX80" fmla="*/ 2461098 w 4125570"/>
              <a:gd name="connsiteY80" fmla="*/ 894945 h 2538920"/>
              <a:gd name="connsiteX81" fmla="*/ 2431915 w 4125570"/>
              <a:gd name="connsiteY81" fmla="*/ 992222 h 2538920"/>
              <a:gd name="connsiteX82" fmla="*/ 2412459 w 4125570"/>
              <a:gd name="connsiteY82" fmla="*/ 1021405 h 2538920"/>
              <a:gd name="connsiteX83" fmla="*/ 2393004 w 4125570"/>
              <a:gd name="connsiteY83" fmla="*/ 1079771 h 2538920"/>
              <a:gd name="connsiteX84" fmla="*/ 2363821 w 4125570"/>
              <a:gd name="connsiteY84" fmla="*/ 1147864 h 2538920"/>
              <a:gd name="connsiteX85" fmla="*/ 2344366 w 4125570"/>
              <a:gd name="connsiteY85" fmla="*/ 1167320 h 2538920"/>
              <a:gd name="connsiteX86" fmla="*/ 2315183 w 4125570"/>
              <a:gd name="connsiteY86" fmla="*/ 1254868 h 2538920"/>
              <a:gd name="connsiteX87" fmla="*/ 2305455 w 4125570"/>
              <a:gd name="connsiteY87" fmla="*/ 1284051 h 2538920"/>
              <a:gd name="connsiteX88" fmla="*/ 2286000 w 4125570"/>
              <a:gd name="connsiteY88" fmla="*/ 1303507 h 2538920"/>
              <a:gd name="connsiteX89" fmla="*/ 2266544 w 4125570"/>
              <a:gd name="connsiteY89" fmla="*/ 1381328 h 2538920"/>
              <a:gd name="connsiteX90" fmla="*/ 2256817 w 4125570"/>
              <a:gd name="connsiteY90" fmla="*/ 1410511 h 2538920"/>
              <a:gd name="connsiteX91" fmla="*/ 2237361 w 4125570"/>
              <a:gd name="connsiteY91" fmla="*/ 1488332 h 2538920"/>
              <a:gd name="connsiteX92" fmla="*/ 2217906 w 4125570"/>
              <a:gd name="connsiteY92" fmla="*/ 1546698 h 2538920"/>
              <a:gd name="connsiteX93" fmla="*/ 2208178 w 4125570"/>
              <a:gd name="connsiteY93" fmla="*/ 1595337 h 2538920"/>
              <a:gd name="connsiteX94" fmla="*/ 2198451 w 4125570"/>
              <a:gd name="connsiteY94" fmla="*/ 1624520 h 2538920"/>
              <a:gd name="connsiteX95" fmla="*/ 2178995 w 4125570"/>
              <a:gd name="connsiteY95" fmla="*/ 1750979 h 2538920"/>
              <a:gd name="connsiteX96" fmla="*/ 2169268 w 4125570"/>
              <a:gd name="connsiteY96" fmla="*/ 1780162 h 2538920"/>
              <a:gd name="connsiteX97" fmla="*/ 2159540 w 4125570"/>
              <a:gd name="connsiteY97" fmla="*/ 1926077 h 2538920"/>
              <a:gd name="connsiteX98" fmla="*/ 2149812 w 4125570"/>
              <a:gd name="connsiteY98" fmla="*/ 1955260 h 2538920"/>
              <a:gd name="connsiteX99" fmla="*/ 2130357 w 4125570"/>
              <a:gd name="connsiteY99" fmla="*/ 2052537 h 2538920"/>
              <a:gd name="connsiteX100" fmla="*/ 2120629 w 4125570"/>
              <a:gd name="connsiteY100" fmla="*/ 2208179 h 2538920"/>
              <a:gd name="connsiteX101" fmla="*/ 2110902 w 4125570"/>
              <a:gd name="connsiteY101" fmla="*/ 2305456 h 2538920"/>
              <a:gd name="connsiteX102" fmla="*/ 2354093 w 4125570"/>
              <a:gd name="connsiteY102" fmla="*/ 2295728 h 2538920"/>
              <a:gd name="connsiteX103" fmla="*/ 2529191 w 4125570"/>
              <a:gd name="connsiteY103" fmla="*/ 2276273 h 2538920"/>
              <a:gd name="connsiteX104" fmla="*/ 2577829 w 4125570"/>
              <a:gd name="connsiteY104" fmla="*/ 2266545 h 2538920"/>
              <a:gd name="connsiteX105" fmla="*/ 2665378 w 4125570"/>
              <a:gd name="connsiteY105" fmla="*/ 2256817 h 2538920"/>
              <a:gd name="connsiteX106" fmla="*/ 2684834 w 4125570"/>
              <a:gd name="connsiteY106" fmla="*/ 2198451 h 2538920"/>
              <a:gd name="connsiteX107" fmla="*/ 2694561 w 4125570"/>
              <a:gd name="connsiteY107" fmla="*/ 2169268 h 2538920"/>
              <a:gd name="connsiteX108" fmla="*/ 2714017 w 4125570"/>
              <a:gd name="connsiteY108" fmla="*/ 2130358 h 2538920"/>
              <a:gd name="connsiteX109" fmla="*/ 2743200 w 4125570"/>
              <a:gd name="connsiteY109" fmla="*/ 2023354 h 2538920"/>
              <a:gd name="connsiteX110" fmla="*/ 2772383 w 4125570"/>
              <a:gd name="connsiteY110" fmla="*/ 1955260 h 2538920"/>
              <a:gd name="connsiteX111" fmla="*/ 2821021 w 4125570"/>
              <a:gd name="connsiteY111" fmla="*/ 1887166 h 2538920"/>
              <a:gd name="connsiteX112" fmla="*/ 2830749 w 4125570"/>
              <a:gd name="connsiteY112" fmla="*/ 1857983 h 2538920"/>
              <a:gd name="connsiteX113" fmla="*/ 2859932 w 4125570"/>
              <a:gd name="connsiteY113" fmla="*/ 1799617 h 2538920"/>
              <a:gd name="connsiteX114" fmla="*/ 2870065 w 4125570"/>
              <a:gd name="connsiteY114" fmla="*/ 1940567 h 2538920"/>
              <a:gd name="connsiteX115" fmla="*/ 2820261 w 4125570"/>
              <a:gd name="connsiteY115" fmla="*/ 2261378 h 2538920"/>
              <a:gd name="connsiteX116" fmla="*/ 3073940 w 4125570"/>
              <a:gd name="connsiteY116" fmla="*/ 2227634 h 2538920"/>
              <a:gd name="connsiteX117" fmla="*/ 3142034 w 4125570"/>
              <a:gd name="connsiteY117" fmla="*/ 2208179 h 2538920"/>
              <a:gd name="connsiteX118" fmla="*/ 3336587 w 4125570"/>
              <a:gd name="connsiteY118" fmla="*/ 2188724 h 2538920"/>
              <a:gd name="connsiteX119" fmla="*/ 3793787 w 4125570"/>
              <a:gd name="connsiteY119" fmla="*/ 2188724 h 2538920"/>
              <a:gd name="connsiteX120" fmla="*/ 3920246 w 4125570"/>
              <a:gd name="connsiteY120" fmla="*/ 2227634 h 2538920"/>
              <a:gd name="connsiteX121" fmla="*/ 3978612 w 4125570"/>
              <a:gd name="connsiteY121" fmla="*/ 2247090 h 2538920"/>
              <a:gd name="connsiteX122" fmla="*/ 4027251 w 4125570"/>
              <a:gd name="connsiteY122" fmla="*/ 2276273 h 2538920"/>
              <a:gd name="connsiteX123" fmla="*/ 4056434 w 4125570"/>
              <a:gd name="connsiteY123" fmla="*/ 2305456 h 2538920"/>
              <a:gd name="connsiteX124" fmla="*/ 4075889 w 4125570"/>
              <a:gd name="connsiteY124" fmla="*/ 2363822 h 2538920"/>
              <a:gd name="connsiteX125" fmla="*/ 4114800 w 4125570"/>
              <a:gd name="connsiteY125" fmla="*/ 2431915 h 2538920"/>
              <a:gd name="connsiteX126" fmla="*/ 4124527 w 4125570"/>
              <a:gd name="connsiteY126" fmla="*/ 2461098 h 2538920"/>
              <a:gd name="connsiteX127" fmla="*/ 4124527 w 4125570"/>
              <a:gd name="connsiteY127" fmla="*/ 2538920 h 2538920"/>
              <a:gd name="connsiteX0" fmla="*/ 0 w 4125570"/>
              <a:gd name="connsiteY0" fmla="*/ 2461098 h 2538920"/>
              <a:gd name="connsiteX1" fmla="*/ 77821 w 4125570"/>
              <a:gd name="connsiteY1" fmla="*/ 2373549 h 2538920"/>
              <a:gd name="connsiteX2" fmla="*/ 107004 w 4125570"/>
              <a:gd name="connsiteY2" fmla="*/ 2344366 h 2538920"/>
              <a:gd name="connsiteX3" fmla="*/ 165370 w 4125570"/>
              <a:gd name="connsiteY3" fmla="*/ 2324911 h 2538920"/>
              <a:gd name="connsiteX4" fmla="*/ 194553 w 4125570"/>
              <a:gd name="connsiteY4" fmla="*/ 2315183 h 2538920"/>
              <a:gd name="connsiteX5" fmla="*/ 233463 w 4125570"/>
              <a:gd name="connsiteY5" fmla="*/ 2305456 h 2538920"/>
              <a:gd name="connsiteX6" fmla="*/ 291829 w 4125570"/>
              <a:gd name="connsiteY6" fmla="*/ 2286000 h 2538920"/>
              <a:gd name="connsiteX7" fmla="*/ 321012 w 4125570"/>
              <a:gd name="connsiteY7" fmla="*/ 2276273 h 2538920"/>
              <a:gd name="connsiteX8" fmla="*/ 369651 w 4125570"/>
              <a:gd name="connsiteY8" fmla="*/ 2266545 h 2538920"/>
              <a:gd name="connsiteX9" fmla="*/ 398834 w 4125570"/>
              <a:gd name="connsiteY9" fmla="*/ 2256817 h 2538920"/>
              <a:gd name="connsiteX10" fmla="*/ 457200 w 4125570"/>
              <a:gd name="connsiteY10" fmla="*/ 2247090 h 2538920"/>
              <a:gd name="connsiteX11" fmla="*/ 904672 w 4125570"/>
              <a:gd name="connsiteY11" fmla="*/ 2247090 h 2538920"/>
              <a:gd name="connsiteX12" fmla="*/ 1070042 w 4125570"/>
              <a:gd name="connsiteY12" fmla="*/ 2256817 h 2538920"/>
              <a:gd name="connsiteX13" fmla="*/ 1799617 w 4125570"/>
              <a:gd name="connsiteY13" fmla="*/ 2276273 h 2538920"/>
              <a:gd name="connsiteX14" fmla="*/ 1848255 w 4125570"/>
              <a:gd name="connsiteY14" fmla="*/ 2286000 h 2538920"/>
              <a:gd name="connsiteX15" fmla="*/ 1877438 w 4125570"/>
              <a:gd name="connsiteY15" fmla="*/ 2276273 h 2538920"/>
              <a:gd name="connsiteX16" fmla="*/ 1887166 w 4125570"/>
              <a:gd name="connsiteY16" fmla="*/ 2227634 h 2538920"/>
              <a:gd name="connsiteX17" fmla="*/ 1896893 w 4125570"/>
              <a:gd name="connsiteY17" fmla="*/ 2188724 h 2538920"/>
              <a:gd name="connsiteX18" fmla="*/ 1916349 w 4125570"/>
              <a:gd name="connsiteY18" fmla="*/ 2130358 h 2538920"/>
              <a:gd name="connsiteX19" fmla="*/ 1926076 w 4125570"/>
              <a:gd name="connsiteY19" fmla="*/ 2101175 h 2538920"/>
              <a:gd name="connsiteX20" fmla="*/ 1935804 w 4125570"/>
              <a:gd name="connsiteY20" fmla="*/ 2071992 h 2538920"/>
              <a:gd name="connsiteX21" fmla="*/ 1945532 w 4125570"/>
              <a:gd name="connsiteY21" fmla="*/ 2033081 h 2538920"/>
              <a:gd name="connsiteX22" fmla="*/ 1974715 w 4125570"/>
              <a:gd name="connsiteY22" fmla="*/ 1945532 h 2538920"/>
              <a:gd name="connsiteX23" fmla="*/ 1984442 w 4125570"/>
              <a:gd name="connsiteY23" fmla="*/ 1916349 h 2538920"/>
              <a:gd name="connsiteX24" fmla="*/ 1994170 w 4125570"/>
              <a:gd name="connsiteY24" fmla="*/ 1887166 h 2538920"/>
              <a:gd name="connsiteX25" fmla="*/ 2003898 w 4125570"/>
              <a:gd name="connsiteY25" fmla="*/ 1848256 h 2538920"/>
              <a:gd name="connsiteX26" fmla="*/ 2023353 w 4125570"/>
              <a:gd name="connsiteY26" fmla="*/ 1789890 h 2538920"/>
              <a:gd name="connsiteX27" fmla="*/ 2033081 w 4125570"/>
              <a:gd name="connsiteY27" fmla="*/ 1760707 h 2538920"/>
              <a:gd name="connsiteX28" fmla="*/ 2052536 w 4125570"/>
              <a:gd name="connsiteY28" fmla="*/ 1643975 h 2538920"/>
              <a:gd name="connsiteX29" fmla="*/ 2062263 w 4125570"/>
              <a:gd name="connsiteY29" fmla="*/ 1614792 h 2538920"/>
              <a:gd name="connsiteX30" fmla="*/ 2081719 w 4125570"/>
              <a:gd name="connsiteY30" fmla="*/ 1536971 h 2538920"/>
              <a:gd name="connsiteX31" fmla="*/ 2091446 w 4125570"/>
              <a:gd name="connsiteY31" fmla="*/ 1478605 h 2538920"/>
              <a:gd name="connsiteX32" fmla="*/ 2110902 w 4125570"/>
              <a:gd name="connsiteY32" fmla="*/ 1449422 h 2538920"/>
              <a:gd name="connsiteX33" fmla="*/ 2120629 w 4125570"/>
              <a:gd name="connsiteY33" fmla="*/ 1410511 h 2538920"/>
              <a:gd name="connsiteX34" fmla="*/ 2130357 w 4125570"/>
              <a:gd name="connsiteY34" fmla="*/ 1381328 h 2538920"/>
              <a:gd name="connsiteX35" fmla="*/ 2149812 w 4125570"/>
              <a:gd name="connsiteY35" fmla="*/ 1303507 h 2538920"/>
              <a:gd name="connsiteX36" fmla="*/ 2159540 w 4125570"/>
              <a:gd name="connsiteY36" fmla="*/ 1254868 h 2538920"/>
              <a:gd name="connsiteX37" fmla="*/ 2178995 w 4125570"/>
              <a:gd name="connsiteY37" fmla="*/ 1196503 h 2538920"/>
              <a:gd name="connsiteX38" fmla="*/ 2188723 w 4125570"/>
              <a:gd name="connsiteY38" fmla="*/ 1167320 h 2538920"/>
              <a:gd name="connsiteX39" fmla="*/ 2198451 w 4125570"/>
              <a:gd name="connsiteY39" fmla="*/ 1118681 h 2538920"/>
              <a:gd name="connsiteX40" fmla="*/ 2217906 w 4125570"/>
              <a:gd name="connsiteY40" fmla="*/ 1060315 h 2538920"/>
              <a:gd name="connsiteX41" fmla="*/ 2227634 w 4125570"/>
              <a:gd name="connsiteY41" fmla="*/ 1031132 h 2538920"/>
              <a:gd name="connsiteX42" fmla="*/ 2247089 w 4125570"/>
              <a:gd name="connsiteY42" fmla="*/ 953311 h 2538920"/>
              <a:gd name="connsiteX43" fmla="*/ 2266544 w 4125570"/>
              <a:gd name="connsiteY43" fmla="*/ 924128 h 2538920"/>
              <a:gd name="connsiteX44" fmla="*/ 2286000 w 4125570"/>
              <a:gd name="connsiteY44" fmla="*/ 865762 h 2538920"/>
              <a:gd name="connsiteX45" fmla="*/ 2334638 w 4125570"/>
              <a:gd name="connsiteY45" fmla="*/ 797668 h 2538920"/>
              <a:gd name="connsiteX46" fmla="*/ 2363821 w 4125570"/>
              <a:gd name="connsiteY46" fmla="*/ 729575 h 2538920"/>
              <a:gd name="connsiteX47" fmla="*/ 2402732 w 4125570"/>
              <a:gd name="connsiteY47" fmla="*/ 651754 h 2538920"/>
              <a:gd name="connsiteX48" fmla="*/ 2412459 w 4125570"/>
              <a:gd name="connsiteY48" fmla="*/ 622571 h 2538920"/>
              <a:gd name="connsiteX49" fmla="*/ 2431915 w 4125570"/>
              <a:gd name="connsiteY49" fmla="*/ 603115 h 2538920"/>
              <a:gd name="connsiteX50" fmla="*/ 2441642 w 4125570"/>
              <a:gd name="connsiteY50" fmla="*/ 564205 h 2538920"/>
              <a:gd name="connsiteX51" fmla="*/ 2461098 w 4125570"/>
              <a:gd name="connsiteY51" fmla="*/ 535022 h 2538920"/>
              <a:gd name="connsiteX52" fmla="*/ 2480553 w 4125570"/>
              <a:gd name="connsiteY52" fmla="*/ 466928 h 2538920"/>
              <a:gd name="connsiteX53" fmla="*/ 2500008 w 4125570"/>
              <a:gd name="connsiteY53" fmla="*/ 437745 h 2538920"/>
              <a:gd name="connsiteX54" fmla="*/ 2519463 w 4125570"/>
              <a:gd name="connsiteY54" fmla="*/ 398834 h 2538920"/>
              <a:gd name="connsiteX55" fmla="*/ 2538919 w 4125570"/>
              <a:gd name="connsiteY55" fmla="*/ 369651 h 2538920"/>
              <a:gd name="connsiteX56" fmla="*/ 2597285 w 4125570"/>
              <a:gd name="connsiteY56" fmla="*/ 262647 h 2538920"/>
              <a:gd name="connsiteX57" fmla="*/ 2626468 w 4125570"/>
              <a:gd name="connsiteY57" fmla="*/ 204281 h 2538920"/>
              <a:gd name="connsiteX58" fmla="*/ 2645923 w 4125570"/>
              <a:gd name="connsiteY58" fmla="*/ 145915 h 2538920"/>
              <a:gd name="connsiteX59" fmla="*/ 2655651 w 4125570"/>
              <a:gd name="connsiteY59" fmla="*/ 116732 h 2538920"/>
              <a:gd name="connsiteX60" fmla="*/ 2675106 w 4125570"/>
              <a:gd name="connsiteY60" fmla="*/ 87549 h 2538920"/>
              <a:gd name="connsiteX61" fmla="*/ 2704289 w 4125570"/>
              <a:gd name="connsiteY61" fmla="*/ 19456 h 2538920"/>
              <a:gd name="connsiteX62" fmla="*/ 2723744 w 4125570"/>
              <a:gd name="connsiteY62" fmla="*/ 0 h 2538920"/>
              <a:gd name="connsiteX63" fmla="*/ 2704289 w 4125570"/>
              <a:gd name="connsiteY63" fmla="*/ 58366 h 2538920"/>
              <a:gd name="connsiteX64" fmla="*/ 2694561 w 4125570"/>
              <a:gd name="connsiteY64" fmla="*/ 107005 h 2538920"/>
              <a:gd name="connsiteX65" fmla="*/ 2675106 w 4125570"/>
              <a:gd name="connsiteY65" fmla="*/ 165371 h 2538920"/>
              <a:gd name="connsiteX66" fmla="*/ 2665378 w 4125570"/>
              <a:gd name="connsiteY66" fmla="*/ 194554 h 2538920"/>
              <a:gd name="connsiteX67" fmla="*/ 2655651 w 4125570"/>
              <a:gd name="connsiteY67" fmla="*/ 233464 h 2538920"/>
              <a:gd name="connsiteX68" fmla="*/ 2636195 w 4125570"/>
              <a:gd name="connsiteY68" fmla="*/ 350196 h 2538920"/>
              <a:gd name="connsiteX69" fmla="*/ 2616740 w 4125570"/>
              <a:gd name="connsiteY69" fmla="*/ 379379 h 2538920"/>
              <a:gd name="connsiteX70" fmla="*/ 2607012 w 4125570"/>
              <a:gd name="connsiteY70" fmla="*/ 418290 h 2538920"/>
              <a:gd name="connsiteX71" fmla="*/ 2587557 w 4125570"/>
              <a:gd name="connsiteY71" fmla="*/ 476656 h 2538920"/>
              <a:gd name="connsiteX72" fmla="*/ 2577829 w 4125570"/>
              <a:gd name="connsiteY72" fmla="*/ 505839 h 2538920"/>
              <a:gd name="connsiteX73" fmla="*/ 2568102 w 4125570"/>
              <a:gd name="connsiteY73" fmla="*/ 544749 h 2538920"/>
              <a:gd name="connsiteX74" fmla="*/ 2548646 w 4125570"/>
              <a:gd name="connsiteY74" fmla="*/ 603115 h 2538920"/>
              <a:gd name="connsiteX75" fmla="*/ 2538919 w 4125570"/>
              <a:gd name="connsiteY75" fmla="*/ 632298 h 2538920"/>
              <a:gd name="connsiteX76" fmla="*/ 2529191 w 4125570"/>
              <a:gd name="connsiteY76" fmla="*/ 661481 h 2538920"/>
              <a:gd name="connsiteX77" fmla="*/ 2509736 w 4125570"/>
              <a:gd name="connsiteY77" fmla="*/ 739303 h 2538920"/>
              <a:gd name="connsiteX78" fmla="*/ 2490281 w 4125570"/>
              <a:gd name="connsiteY78" fmla="*/ 797668 h 2538920"/>
              <a:gd name="connsiteX79" fmla="*/ 2480553 w 4125570"/>
              <a:gd name="connsiteY79" fmla="*/ 836579 h 2538920"/>
              <a:gd name="connsiteX80" fmla="*/ 2461098 w 4125570"/>
              <a:gd name="connsiteY80" fmla="*/ 894945 h 2538920"/>
              <a:gd name="connsiteX81" fmla="*/ 2431915 w 4125570"/>
              <a:gd name="connsiteY81" fmla="*/ 992222 h 2538920"/>
              <a:gd name="connsiteX82" fmla="*/ 2412459 w 4125570"/>
              <a:gd name="connsiteY82" fmla="*/ 1021405 h 2538920"/>
              <a:gd name="connsiteX83" fmla="*/ 2393004 w 4125570"/>
              <a:gd name="connsiteY83" fmla="*/ 1079771 h 2538920"/>
              <a:gd name="connsiteX84" fmla="*/ 2363821 w 4125570"/>
              <a:gd name="connsiteY84" fmla="*/ 1147864 h 2538920"/>
              <a:gd name="connsiteX85" fmla="*/ 2344366 w 4125570"/>
              <a:gd name="connsiteY85" fmla="*/ 1167320 h 2538920"/>
              <a:gd name="connsiteX86" fmla="*/ 2315183 w 4125570"/>
              <a:gd name="connsiteY86" fmla="*/ 1254868 h 2538920"/>
              <a:gd name="connsiteX87" fmla="*/ 2305455 w 4125570"/>
              <a:gd name="connsiteY87" fmla="*/ 1284051 h 2538920"/>
              <a:gd name="connsiteX88" fmla="*/ 2286000 w 4125570"/>
              <a:gd name="connsiteY88" fmla="*/ 1303507 h 2538920"/>
              <a:gd name="connsiteX89" fmla="*/ 2266544 w 4125570"/>
              <a:gd name="connsiteY89" fmla="*/ 1381328 h 2538920"/>
              <a:gd name="connsiteX90" fmla="*/ 2256817 w 4125570"/>
              <a:gd name="connsiteY90" fmla="*/ 1410511 h 2538920"/>
              <a:gd name="connsiteX91" fmla="*/ 2237361 w 4125570"/>
              <a:gd name="connsiteY91" fmla="*/ 1488332 h 2538920"/>
              <a:gd name="connsiteX92" fmla="*/ 2217906 w 4125570"/>
              <a:gd name="connsiteY92" fmla="*/ 1546698 h 2538920"/>
              <a:gd name="connsiteX93" fmla="*/ 2208178 w 4125570"/>
              <a:gd name="connsiteY93" fmla="*/ 1595337 h 2538920"/>
              <a:gd name="connsiteX94" fmla="*/ 2198451 w 4125570"/>
              <a:gd name="connsiteY94" fmla="*/ 1624520 h 2538920"/>
              <a:gd name="connsiteX95" fmla="*/ 2178995 w 4125570"/>
              <a:gd name="connsiteY95" fmla="*/ 1750979 h 2538920"/>
              <a:gd name="connsiteX96" fmla="*/ 2169268 w 4125570"/>
              <a:gd name="connsiteY96" fmla="*/ 1780162 h 2538920"/>
              <a:gd name="connsiteX97" fmla="*/ 2159540 w 4125570"/>
              <a:gd name="connsiteY97" fmla="*/ 1926077 h 2538920"/>
              <a:gd name="connsiteX98" fmla="*/ 2149812 w 4125570"/>
              <a:gd name="connsiteY98" fmla="*/ 1955260 h 2538920"/>
              <a:gd name="connsiteX99" fmla="*/ 2130357 w 4125570"/>
              <a:gd name="connsiteY99" fmla="*/ 2052537 h 2538920"/>
              <a:gd name="connsiteX100" fmla="*/ 2120629 w 4125570"/>
              <a:gd name="connsiteY100" fmla="*/ 2208179 h 2538920"/>
              <a:gd name="connsiteX101" fmla="*/ 2110902 w 4125570"/>
              <a:gd name="connsiteY101" fmla="*/ 2305456 h 2538920"/>
              <a:gd name="connsiteX102" fmla="*/ 2354093 w 4125570"/>
              <a:gd name="connsiteY102" fmla="*/ 2295728 h 2538920"/>
              <a:gd name="connsiteX103" fmla="*/ 2529191 w 4125570"/>
              <a:gd name="connsiteY103" fmla="*/ 2276273 h 2538920"/>
              <a:gd name="connsiteX104" fmla="*/ 2577829 w 4125570"/>
              <a:gd name="connsiteY104" fmla="*/ 2266545 h 2538920"/>
              <a:gd name="connsiteX105" fmla="*/ 2665378 w 4125570"/>
              <a:gd name="connsiteY105" fmla="*/ 2256817 h 2538920"/>
              <a:gd name="connsiteX106" fmla="*/ 2684834 w 4125570"/>
              <a:gd name="connsiteY106" fmla="*/ 2198451 h 2538920"/>
              <a:gd name="connsiteX107" fmla="*/ 2694561 w 4125570"/>
              <a:gd name="connsiteY107" fmla="*/ 2169268 h 2538920"/>
              <a:gd name="connsiteX108" fmla="*/ 2714017 w 4125570"/>
              <a:gd name="connsiteY108" fmla="*/ 2130358 h 2538920"/>
              <a:gd name="connsiteX109" fmla="*/ 2743200 w 4125570"/>
              <a:gd name="connsiteY109" fmla="*/ 2023354 h 2538920"/>
              <a:gd name="connsiteX110" fmla="*/ 2772383 w 4125570"/>
              <a:gd name="connsiteY110" fmla="*/ 1955260 h 2538920"/>
              <a:gd name="connsiteX111" fmla="*/ 2821021 w 4125570"/>
              <a:gd name="connsiteY111" fmla="*/ 1887166 h 2538920"/>
              <a:gd name="connsiteX112" fmla="*/ 2830749 w 4125570"/>
              <a:gd name="connsiteY112" fmla="*/ 1857983 h 2538920"/>
              <a:gd name="connsiteX113" fmla="*/ 2859932 w 4125570"/>
              <a:gd name="connsiteY113" fmla="*/ 1799617 h 2538920"/>
              <a:gd name="connsiteX114" fmla="*/ 2855778 w 4125570"/>
              <a:gd name="connsiteY114" fmla="*/ 1957236 h 2538920"/>
              <a:gd name="connsiteX115" fmla="*/ 2820261 w 4125570"/>
              <a:gd name="connsiteY115" fmla="*/ 2261378 h 2538920"/>
              <a:gd name="connsiteX116" fmla="*/ 3073940 w 4125570"/>
              <a:gd name="connsiteY116" fmla="*/ 2227634 h 2538920"/>
              <a:gd name="connsiteX117" fmla="*/ 3142034 w 4125570"/>
              <a:gd name="connsiteY117" fmla="*/ 2208179 h 2538920"/>
              <a:gd name="connsiteX118" fmla="*/ 3336587 w 4125570"/>
              <a:gd name="connsiteY118" fmla="*/ 2188724 h 2538920"/>
              <a:gd name="connsiteX119" fmla="*/ 3793787 w 4125570"/>
              <a:gd name="connsiteY119" fmla="*/ 2188724 h 2538920"/>
              <a:gd name="connsiteX120" fmla="*/ 3920246 w 4125570"/>
              <a:gd name="connsiteY120" fmla="*/ 2227634 h 2538920"/>
              <a:gd name="connsiteX121" fmla="*/ 3978612 w 4125570"/>
              <a:gd name="connsiteY121" fmla="*/ 2247090 h 2538920"/>
              <a:gd name="connsiteX122" fmla="*/ 4027251 w 4125570"/>
              <a:gd name="connsiteY122" fmla="*/ 2276273 h 2538920"/>
              <a:gd name="connsiteX123" fmla="*/ 4056434 w 4125570"/>
              <a:gd name="connsiteY123" fmla="*/ 2305456 h 2538920"/>
              <a:gd name="connsiteX124" fmla="*/ 4075889 w 4125570"/>
              <a:gd name="connsiteY124" fmla="*/ 2363822 h 2538920"/>
              <a:gd name="connsiteX125" fmla="*/ 4114800 w 4125570"/>
              <a:gd name="connsiteY125" fmla="*/ 2431915 h 2538920"/>
              <a:gd name="connsiteX126" fmla="*/ 4124527 w 4125570"/>
              <a:gd name="connsiteY126" fmla="*/ 2461098 h 2538920"/>
              <a:gd name="connsiteX127" fmla="*/ 4124527 w 4125570"/>
              <a:gd name="connsiteY127" fmla="*/ 2538920 h 2538920"/>
              <a:gd name="connsiteX0" fmla="*/ 0 w 4125570"/>
              <a:gd name="connsiteY0" fmla="*/ 2461098 h 2538920"/>
              <a:gd name="connsiteX1" fmla="*/ 77821 w 4125570"/>
              <a:gd name="connsiteY1" fmla="*/ 2373549 h 2538920"/>
              <a:gd name="connsiteX2" fmla="*/ 107004 w 4125570"/>
              <a:gd name="connsiteY2" fmla="*/ 2344366 h 2538920"/>
              <a:gd name="connsiteX3" fmla="*/ 165370 w 4125570"/>
              <a:gd name="connsiteY3" fmla="*/ 2324911 h 2538920"/>
              <a:gd name="connsiteX4" fmla="*/ 194553 w 4125570"/>
              <a:gd name="connsiteY4" fmla="*/ 2315183 h 2538920"/>
              <a:gd name="connsiteX5" fmla="*/ 233463 w 4125570"/>
              <a:gd name="connsiteY5" fmla="*/ 2305456 h 2538920"/>
              <a:gd name="connsiteX6" fmla="*/ 291829 w 4125570"/>
              <a:gd name="connsiteY6" fmla="*/ 2286000 h 2538920"/>
              <a:gd name="connsiteX7" fmla="*/ 321012 w 4125570"/>
              <a:gd name="connsiteY7" fmla="*/ 2276273 h 2538920"/>
              <a:gd name="connsiteX8" fmla="*/ 369651 w 4125570"/>
              <a:gd name="connsiteY8" fmla="*/ 2266545 h 2538920"/>
              <a:gd name="connsiteX9" fmla="*/ 398834 w 4125570"/>
              <a:gd name="connsiteY9" fmla="*/ 2256817 h 2538920"/>
              <a:gd name="connsiteX10" fmla="*/ 457200 w 4125570"/>
              <a:gd name="connsiteY10" fmla="*/ 2247090 h 2538920"/>
              <a:gd name="connsiteX11" fmla="*/ 904672 w 4125570"/>
              <a:gd name="connsiteY11" fmla="*/ 2247090 h 2538920"/>
              <a:gd name="connsiteX12" fmla="*/ 1070042 w 4125570"/>
              <a:gd name="connsiteY12" fmla="*/ 2256817 h 2538920"/>
              <a:gd name="connsiteX13" fmla="*/ 1799617 w 4125570"/>
              <a:gd name="connsiteY13" fmla="*/ 2276273 h 2538920"/>
              <a:gd name="connsiteX14" fmla="*/ 1848255 w 4125570"/>
              <a:gd name="connsiteY14" fmla="*/ 2286000 h 2538920"/>
              <a:gd name="connsiteX15" fmla="*/ 1877438 w 4125570"/>
              <a:gd name="connsiteY15" fmla="*/ 2276273 h 2538920"/>
              <a:gd name="connsiteX16" fmla="*/ 1887166 w 4125570"/>
              <a:gd name="connsiteY16" fmla="*/ 2227634 h 2538920"/>
              <a:gd name="connsiteX17" fmla="*/ 1896893 w 4125570"/>
              <a:gd name="connsiteY17" fmla="*/ 2188724 h 2538920"/>
              <a:gd name="connsiteX18" fmla="*/ 1916349 w 4125570"/>
              <a:gd name="connsiteY18" fmla="*/ 2130358 h 2538920"/>
              <a:gd name="connsiteX19" fmla="*/ 1926076 w 4125570"/>
              <a:gd name="connsiteY19" fmla="*/ 2101175 h 2538920"/>
              <a:gd name="connsiteX20" fmla="*/ 1935804 w 4125570"/>
              <a:gd name="connsiteY20" fmla="*/ 2071992 h 2538920"/>
              <a:gd name="connsiteX21" fmla="*/ 1945532 w 4125570"/>
              <a:gd name="connsiteY21" fmla="*/ 2033081 h 2538920"/>
              <a:gd name="connsiteX22" fmla="*/ 1974715 w 4125570"/>
              <a:gd name="connsiteY22" fmla="*/ 1945532 h 2538920"/>
              <a:gd name="connsiteX23" fmla="*/ 1984442 w 4125570"/>
              <a:gd name="connsiteY23" fmla="*/ 1916349 h 2538920"/>
              <a:gd name="connsiteX24" fmla="*/ 1994170 w 4125570"/>
              <a:gd name="connsiteY24" fmla="*/ 1887166 h 2538920"/>
              <a:gd name="connsiteX25" fmla="*/ 2003898 w 4125570"/>
              <a:gd name="connsiteY25" fmla="*/ 1848256 h 2538920"/>
              <a:gd name="connsiteX26" fmla="*/ 2023353 w 4125570"/>
              <a:gd name="connsiteY26" fmla="*/ 1789890 h 2538920"/>
              <a:gd name="connsiteX27" fmla="*/ 2033081 w 4125570"/>
              <a:gd name="connsiteY27" fmla="*/ 1760707 h 2538920"/>
              <a:gd name="connsiteX28" fmla="*/ 2052536 w 4125570"/>
              <a:gd name="connsiteY28" fmla="*/ 1643975 h 2538920"/>
              <a:gd name="connsiteX29" fmla="*/ 2062263 w 4125570"/>
              <a:gd name="connsiteY29" fmla="*/ 1614792 h 2538920"/>
              <a:gd name="connsiteX30" fmla="*/ 2081719 w 4125570"/>
              <a:gd name="connsiteY30" fmla="*/ 1536971 h 2538920"/>
              <a:gd name="connsiteX31" fmla="*/ 2091446 w 4125570"/>
              <a:gd name="connsiteY31" fmla="*/ 1478605 h 2538920"/>
              <a:gd name="connsiteX32" fmla="*/ 2110902 w 4125570"/>
              <a:gd name="connsiteY32" fmla="*/ 1449422 h 2538920"/>
              <a:gd name="connsiteX33" fmla="*/ 2120629 w 4125570"/>
              <a:gd name="connsiteY33" fmla="*/ 1410511 h 2538920"/>
              <a:gd name="connsiteX34" fmla="*/ 2130357 w 4125570"/>
              <a:gd name="connsiteY34" fmla="*/ 1381328 h 2538920"/>
              <a:gd name="connsiteX35" fmla="*/ 2149812 w 4125570"/>
              <a:gd name="connsiteY35" fmla="*/ 1303507 h 2538920"/>
              <a:gd name="connsiteX36" fmla="*/ 2159540 w 4125570"/>
              <a:gd name="connsiteY36" fmla="*/ 1254868 h 2538920"/>
              <a:gd name="connsiteX37" fmla="*/ 2178995 w 4125570"/>
              <a:gd name="connsiteY37" fmla="*/ 1196503 h 2538920"/>
              <a:gd name="connsiteX38" fmla="*/ 2188723 w 4125570"/>
              <a:gd name="connsiteY38" fmla="*/ 1167320 h 2538920"/>
              <a:gd name="connsiteX39" fmla="*/ 2198451 w 4125570"/>
              <a:gd name="connsiteY39" fmla="*/ 1118681 h 2538920"/>
              <a:gd name="connsiteX40" fmla="*/ 2217906 w 4125570"/>
              <a:gd name="connsiteY40" fmla="*/ 1060315 h 2538920"/>
              <a:gd name="connsiteX41" fmla="*/ 2227634 w 4125570"/>
              <a:gd name="connsiteY41" fmla="*/ 1031132 h 2538920"/>
              <a:gd name="connsiteX42" fmla="*/ 2247089 w 4125570"/>
              <a:gd name="connsiteY42" fmla="*/ 953311 h 2538920"/>
              <a:gd name="connsiteX43" fmla="*/ 2266544 w 4125570"/>
              <a:gd name="connsiteY43" fmla="*/ 924128 h 2538920"/>
              <a:gd name="connsiteX44" fmla="*/ 2286000 w 4125570"/>
              <a:gd name="connsiteY44" fmla="*/ 865762 h 2538920"/>
              <a:gd name="connsiteX45" fmla="*/ 2334638 w 4125570"/>
              <a:gd name="connsiteY45" fmla="*/ 797668 h 2538920"/>
              <a:gd name="connsiteX46" fmla="*/ 2363821 w 4125570"/>
              <a:gd name="connsiteY46" fmla="*/ 729575 h 2538920"/>
              <a:gd name="connsiteX47" fmla="*/ 2402732 w 4125570"/>
              <a:gd name="connsiteY47" fmla="*/ 651754 h 2538920"/>
              <a:gd name="connsiteX48" fmla="*/ 2412459 w 4125570"/>
              <a:gd name="connsiteY48" fmla="*/ 622571 h 2538920"/>
              <a:gd name="connsiteX49" fmla="*/ 2431915 w 4125570"/>
              <a:gd name="connsiteY49" fmla="*/ 603115 h 2538920"/>
              <a:gd name="connsiteX50" fmla="*/ 2441642 w 4125570"/>
              <a:gd name="connsiteY50" fmla="*/ 564205 h 2538920"/>
              <a:gd name="connsiteX51" fmla="*/ 2461098 w 4125570"/>
              <a:gd name="connsiteY51" fmla="*/ 535022 h 2538920"/>
              <a:gd name="connsiteX52" fmla="*/ 2480553 w 4125570"/>
              <a:gd name="connsiteY52" fmla="*/ 466928 h 2538920"/>
              <a:gd name="connsiteX53" fmla="*/ 2500008 w 4125570"/>
              <a:gd name="connsiteY53" fmla="*/ 437745 h 2538920"/>
              <a:gd name="connsiteX54" fmla="*/ 2519463 w 4125570"/>
              <a:gd name="connsiteY54" fmla="*/ 398834 h 2538920"/>
              <a:gd name="connsiteX55" fmla="*/ 2538919 w 4125570"/>
              <a:gd name="connsiteY55" fmla="*/ 369651 h 2538920"/>
              <a:gd name="connsiteX56" fmla="*/ 2597285 w 4125570"/>
              <a:gd name="connsiteY56" fmla="*/ 262647 h 2538920"/>
              <a:gd name="connsiteX57" fmla="*/ 2626468 w 4125570"/>
              <a:gd name="connsiteY57" fmla="*/ 204281 h 2538920"/>
              <a:gd name="connsiteX58" fmla="*/ 2645923 w 4125570"/>
              <a:gd name="connsiteY58" fmla="*/ 145915 h 2538920"/>
              <a:gd name="connsiteX59" fmla="*/ 2655651 w 4125570"/>
              <a:gd name="connsiteY59" fmla="*/ 116732 h 2538920"/>
              <a:gd name="connsiteX60" fmla="*/ 2675106 w 4125570"/>
              <a:gd name="connsiteY60" fmla="*/ 87549 h 2538920"/>
              <a:gd name="connsiteX61" fmla="*/ 2704289 w 4125570"/>
              <a:gd name="connsiteY61" fmla="*/ 19456 h 2538920"/>
              <a:gd name="connsiteX62" fmla="*/ 2723744 w 4125570"/>
              <a:gd name="connsiteY62" fmla="*/ 0 h 2538920"/>
              <a:gd name="connsiteX63" fmla="*/ 2704289 w 4125570"/>
              <a:gd name="connsiteY63" fmla="*/ 58366 h 2538920"/>
              <a:gd name="connsiteX64" fmla="*/ 2694561 w 4125570"/>
              <a:gd name="connsiteY64" fmla="*/ 107005 h 2538920"/>
              <a:gd name="connsiteX65" fmla="*/ 2675106 w 4125570"/>
              <a:gd name="connsiteY65" fmla="*/ 165371 h 2538920"/>
              <a:gd name="connsiteX66" fmla="*/ 2665378 w 4125570"/>
              <a:gd name="connsiteY66" fmla="*/ 194554 h 2538920"/>
              <a:gd name="connsiteX67" fmla="*/ 2655651 w 4125570"/>
              <a:gd name="connsiteY67" fmla="*/ 233464 h 2538920"/>
              <a:gd name="connsiteX68" fmla="*/ 2636195 w 4125570"/>
              <a:gd name="connsiteY68" fmla="*/ 350196 h 2538920"/>
              <a:gd name="connsiteX69" fmla="*/ 2616740 w 4125570"/>
              <a:gd name="connsiteY69" fmla="*/ 379379 h 2538920"/>
              <a:gd name="connsiteX70" fmla="*/ 2607012 w 4125570"/>
              <a:gd name="connsiteY70" fmla="*/ 418290 h 2538920"/>
              <a:gd name="connsiteX71" fmla="*/ 2587557 w 4125570"/>
              <a:gd name="connsiteY71" fmla="*/ 476656 h 2538920"/>
              <a:gd name="connsiteX72" fmla="*/ 2577829 w 4125570"/>
              <a:gd name="connsiteY72" fmla="*/ 505839 h 2538920"/>
              <a:gd name="connsiteX73" fmla="*/ 2568102 w 4125570"/>
              <a:gd name="connsiteY73" fmla="*/ 544749 h 2538920"/>
              <a:gd name="connsiteX74" fmla="*/ 2548646 w 4125570"/>
              <a:gd name="connsiteY74" fmla="*/ 603115 h 2538920"/>
              <a:gd name="connsiteX75" fmla="*/ 2538919 w 4125570"/>
              <a:gd name="connsiteY75" fmla="*/ 632298 h 2538920"/>
              <a:gd name="connsiteX76" fmla="*/ 2529191 w 4125570"/>
              <a:gd name="connsiteY76" fmla="*/ 661481 h 2538920"/>
              <a:gd name="connsiteX77" fmla="*/ 2509736 w 4125570"/>
              <a:gd name="connsiteY77" fmla="*/ 739303 h 2538920"/>
              <a:gd name="connsiteX78" fmla="*/ 2490281 w 4125570"/>
              <a:gd name="connsiteY78" fmla="*/ 797668 h 2538920"/>
              <a:gd name="connsiteX79" fmla="*/ 2480553 w 4125570"/>
              <a:gd name="connsiteY79" fmla="*/ 836579 h 2538920"/>
              <a:gd name="connsiteX80" fmla="*/ 2461098 w 4125570"/>
              <a:gd name="connsiteY80" fmla="*/ 894945 h 2538920"/>
              <a:gd name="connsiteX81" fmla="*/ 2431915 w 4125570"/>
              <a:gd name="connsiteY81" fmla="*/ 992222 h 2538920"/>
              <a:gd name="connsiteX82" fmla="*/ 2412459 w 4125570"/>
              <a:gd name="connsiteY82" fmla="*/ 1021405 h 2538920"/>
              <a:gd name="connsiteX83" fmla="*/ 2393004 w 4125570"/>
              <a:gd name="connsiteY83" fmla="*/ 1079771 h 2538920"/>
              <a:gd name="connsiteX84" fmla="*/ 2363821 w 4125570"/>
              <a:gd name="connsiteY84" fmla="*/ 1147864 h 2538920"/>
              <a:gd name="connsiteX85" fmla="*/ 2344366 w 4125570"/>
              <a:gd name="connsiteY85" fmla="*/ 1167320 h 2538920"/>
              <a:gd name="connsiteX86" fmla="*/ 2315183 w 4125570"/>
              <a:gd name="connsiteY86" fmla="*/ 1254868 h 2538920"/>
              <a:gd name="connsiteX87" fmla="*/ 2305455 w 4125570"/>
              <a:gd name="connsiteY87" fmla="*/ 1284051 h 2538920"/>
              <a:gd name="connsiteX88" fmla="*/ 2286000 w 4125570"/>
              <a:gd name="connsiteY88" fmla="*/ 1303507 h 2538920"/>
              <a:gd name="connsiteX89" fmla="*/ 2266544 w 4125570"/>
              <a:gd name="connsiteY89" fmla="*/ 1381328 h 2538920"/>
              <a:gd name="connsiteX90" fmla="*/ 2256817 w 4125570"/>
              <a:gd name="connsiteY90" fmla="*/ 1410511 h 2538920"/>
              <a:gd name="connsiteX91" fmla="*/ 2237361 w 4125570"/>
              <a:gd name="connsiteY91" fmla="*/ 1488332 h 2538920"/>
              <a:gd name="connsiteX92" fmla="*/ 2217906 w 4125570"/>
              <a:gd name="connsiteY92" fmla="*/ 1546698 h 2538920"/>
              <a:gd name="connsiteX93" fmla="*/ 2208178 w 4125570"/>
              <a:gd name="connsiteY93" fmla="*/ 1595337 h 2538920"/>
              <a:gd name="connsiteX94" fmla="*/ 2198451 w 4125570"/>
              <a:gd name="connsiteY94" fmla="*/ 1624520 h 2538920"/>
              <a:gd name="connsiteX95" fmla="*/ 2178995 w 4125570"/>
              <a:gd name="connsiteY95" fmla="*/ 1750979 h 2538920"/>
              <a:gd name="connsiteX96" fmla="*/ 2169268 w 4125570"/>
              <a:gd name="connsiteY96" fmla="*/ 1780162 h 2538920"/>
              <a:gd name="connsiteX97" fmla="*/ 2159540 w 4125570"/>
              <a:gd name="connsiteY97" fmla="*/ 1926077 h 2538920"/>
              <a:gd name="connsiteX98" fmla="*/ 2149812 w 4125570"/>
              <a:gd name="connsiteY98" fmla="*/ 1955260 h 2538920"/>
              <a:gd name="connsiteX99" fmla="*/ 2130357 w 4125570"/>
              <a:gd name="connsiteY99" fmla="*/ 2052537 h 2538920"/>
              <a:gd name="connsiteX100" fmla="*/ 2120629 w 4125570"/>
              <a:gd name="connsiteY100" fmla="*/ 2208179 h 2538920"/>
              <a:gd name="connsiteX101" fmla="*/ 2110902 w 4125570"/>
              <a:gd name="connsiteY101" fmla="*/ 2305456 h 2538920"/>
              <a:gd name="connsiteX102" fmla="*/ 2354093 w 4125570"/>
              <a:gd name="connsiteY102" fmla="*/ 2295728 h 2538920"/>
              <a:gd name="connsiteX103" fmla="*/ 2529191 w 4125570"/>
              <a:gd name="connsiteY103" fmla="*/ 2276273 h 2538920"/>
              <a:gd name="connsiteX104" fmla="*/ 2577829 w 4125570"/>
              <a:gd name="connsiteY104" fmla="*/ 2266545 h 2538920"/>
              <a:gd name="connsiteX105" fmla="*/ 2665378 w 4125570"/>
              <a:gd name="connsiteY105" fmla="*/ 2256817 h 2538920"/>
              <a:gd name="connsiteX106" fmla="*/ 2684834 w 4125570"/>
              <a:gd name="connsiteY106" fmla="*/ 2198451 h 2538920"/>
              <a:gd name="connsiteX107" fmla="*/ 2694561 w 4125570"/>
              <a:gd name="connsiteY107" fmla="*/ 2169268 h 2538920"/>
              <a:gd name="connsiteX108" fmla="*/ 2714017 w 4125570"/>
              <a:gd name="connsiteY108" fmla="*/ 2130358 h 2538920"/>
              <a:gd name="connsiteX109" fmla="*/ 2743200 w 4125570"/>
              <a:gd name="connsiteY109" fmla="*/ 2023354 h 2538920"/>
              <a:gd name="connsiteX110" fmla="*/ 2772383 w 4125570"/>
              <a:gd name="connsiteY110" fmla="*/ 1955260 h 2538920"/>
              <a:gd name="connsiteX111" fmla="*/ 2821021 w 4125570"/>
              <a:gd name="connsiteY111" fmla="*/ 1887166 h 2538920"/>
              <a:gd name="connsiteX112" fmla="*/ 2830749 w 4125570"/>
              <a:gd name="connsiteY112" fmla="*/ 1857983 h 2538920"/>
              <a:gd name="connsiteX113" fmla="*/ 2859932 w 4125570"/>
              <a:gd name="connsiteY113" fmla="*/ 1799617 h 2538920"/>
              <a:gd name="connsiteX114" fmla="*/ 2855778 w 4125570"/>
              <a:gd name="connsiteY114" fmla="*/ 1957236 h 2538920"/>
              <a:gd name="connsiteX115" fmla="*/ 2820261 w 4125570"/>
              <a:gd name="connsiteY115" fmla="*/ 2261378 h 2538920"/>
              <a:gd name="connsiteX116" fmla="*/ 3073940 w 4125570"/>
              <a:gd name="connsiteY116" fmla="*/ 2227634 h 2538920"/>
              <a:gd name="connsiteX117" fmla="*/ 3142034 w 4125570"/>
              <a:gd name="connsiteY117" fmla="*/ 2208179 h 2538920"/>
              <a:gd name="connsiteX118" fmla="*/ 3336587 w 4125570"/>
              <a:gd name="connsiteY118" fmla="*/ 2188724 h 2538920"/>
              <a:gd name="connsiteX119" fmla="*/ 3793787 w 4125570"/>
              <a:gd name="connsiteY119" fmla="*/ 2188724 h 2538920"/>
              <a:gd name="connsiteX120" fmla="*/ 3920246 w 4125570"/>
              <a:gd name="connsiteY120" fmla="*/ 2227634 h 2538920"/>
              <a:gd name="connsiteX121" fmla="*/ 3978612 w 4125570"/>
              <a:gd name="connsiteY121" fmla="*/ 2247090 h 2538920"/>
              <a:gd name="connsiteX122" fmla="*/ 4027251 w 4125570"/>
              <a:gd name="connsiteY122" fmla="*/ 2276273 h 2538920"/>
              <a:gd name="connsiteX123" fmla="*/ 4056434 w 4125570"/>
              <a:gd name="connsiteY123" fmla="*/ 2305456 h 2538920"/>
              <a:gd name="connsiteX124" fmla="*/ 4075889 w 4125570"/>
              <a:gd name="connsiteY124" fmla="*/ 2363822 h 2538920"/>
              <a:gd name="connsiteX125" fmla="*/ 4114800 w 4125570"/>
              <a:gd name="connsiteY125" fmla="*/ 2431915 h 2538920"/>
              <a:gd name="connsiteX126" fmla="*/ 4124527 w 4125570"/>
              <a:gd name="connsiteY126" fmla="*/ 2461098 h 2538920"/>
              <a:gd name="connsiteX127" fmla="*/ 4124527 w 4125570"/>
              <a:gd name="connsiteY127" fmla="*/ 2538920 h 2538920"/>
              <a:gd name="connsiteX0" fmla="*/ 0 w 4125570"/>
              <a:gd name="connsiteY0" fmla="*/ 2461098 h 2538920"/>
              <a:gd name="connsiteX1" fmla="*/ 77821 w 4125570"/>
              <a:gd name="connsiteY1" fmla="*/ 2373549 h 2538920"/>
              <a:gd name="connsiteX2" fmla="*/ 107004 w 4125570"/>
              <a:gd name="connsiteY2" fmla="*/ 2344366 h 2538920"/>
              <a:gd name="connsiteX3" fmla="*/ 165370 w 4125570"/>
              <a:gd name="connsiteY3" fmla="*/ 2324911 h 2538920"/>
              <a:gd name="connsiteX4" fmla="*/ 194553 w 4125570"/>
              <a:gd name="connsiteY4" fmla="*/ 2315183 h 2538920"/>
              <a:gd name="connsiteX5" fmla="*/ 233463 w 4125570"/>
              <a:gd name="connsiteY5" fmla="*/ 2305456 h 2538920"/>
              <a:gd name="connsiteX6" fmla="*/ 291829 w 4125570"/>
              <a:gd name="connsiteY6" fmla="*/ 2286000 h 2538920"/>
              <a:gd name="connsiteX7" fmla="*/ 321012 w 4125570"/>
              <a:gd name="connsiteY7" fmla="*/ 2276273 h 2538920"/>
              <a:gd name="connsiteX8" fmla="*/ 369651 w 4125570"/>
              <a:gd name="connsiteY8" fmla="*/ 2266545 h 2538920"/>
              <a:gd name="connsiteX9" fmla="*/ 398834 w 4125570"/>
              <a:gd name="connsiteY9" fmla="*/ 2256817 h 2538920"/>
              <a:gd name="connsiteX10" fmla="*/ 457200 w 4125570"/>
              <a:gd name="connsiteY10" fmla="*/ 2247090 h 2538920"/>
              <a:gd name="connsiteX11" fmla="*/ 904672 w 4125570"/>
              <a:gd name="connsiteY11" fmla="*/ 2247090 h 2538920"/>
              <a:gd name="connsiteX12" fmla="*/ 1070042 w 4125570"/>
              <a:gd name="connsiteY12" fmla="*/ 2256817 h 2538920"/>
              <a:gd name="connsiteX13" fmla="*/ 1799617 w 4125570"/>
              <a:gd name="connsiteY13" fmla="*/ 2276273 h 2538920"/>
              <a:gd name="connsiteX14" fmla="*/ 1848255 w 4125570"/>
              <a:gd name="connsiteY14" fmla="*/ 2286000 h 2538920"/>
              <a:gd name="connsiteX15" fmla="*/ 1877438 w 4125570"/>
              <a:gd name="connsiteY15" fmla="*/ 2276273 h 2538920"/>
              <a:gd name="connsiteX16" fmla="*/ 1887166 w 4125570"/>
              <a:gd name="connsiteY16" fmla="*/ 2227634 h 2538920"/>
              <a:gd name="connsiteX17" fmla="*/ 1896893 w 4125570"/>
              <a:gd name="connsiteY17" fmla="*/ 2188724 h 2538920"/>
              <a:gd name="connsiteX18" fmla="*/ 1916349 w 4125570"/>
              <a:gd name="connsiteY18" fmla="*/ 2130358 h 2538920"/>
              <a:gd name="connsiteX19" fmla="*/ 1926076 w 4125570"/>
              <a:gd name="connsiteY19" fmla="*/ 2101175 h 2538920"/>
              <a:gd name="connsiteX20" fmla="*/ 1935804 w 4125570"/>
              <a:gd name="connsiteY20" fmla="*/ 2071992 h 2538920"/>
              <a:gd name="connsiteX21" fmla="*/ 1945532 w 4125570"/>
              <a:gd name="connsiteY21" fmla="*/ 2033081 h 2538920"/>
              <a:gd name="connsiteX22" fmla="*/ 1974715 w 4125570"/>
              <a:gd name="connsiteY22" fmla="*/ 1945532 h 2538920"/>
              <a:gd name="connsiteX23" fmla="*/ 1984442 w 4125570"/>
              <a:gd name="connsiteY23" fmla="*/ 1916349 h 2538920"/>
              <a:gd name="connsiteX24" fmla="*/ 1994170 w 4125570"/>
              <a:gd name="connsiteY24" fmla="*/ 1887166 h 2538920"/>
              <a:gd name="connsiteX25" fmla="*/ 2003898 w 4125570"/>
              <a:gd name="connsiteY25" fmla="*/ 1848256 h 2538920"/>
              <a:gd name="connsiteX26" fmla="*/ 2023353 w 4125570"/>
              <a:gd name="connsiteY26" fmla="*/ 1789890 h 2538920"/>
              <a:gd name="connsiteX27" fmla="*/ 2033081 w 4125570"/>
              <a:gd name="connsiteY27" fmla="*/ 1760707 h 2538920"/>
              <a:gd name="connsiteX28" fmla="*/ 2052536 w 4125570"/>
              <a:gd name="connsiteY28" fmla="*/ 1643975 h 2538920"/>
              <a:gd name="connsiteX29" fmla="*/ 2062263 w 4125570"/>
              <a:gd name="connsiteY29" fmla="*/ 1614792 h 2538920"/>
              <a:gd name="connsiteX30" fmla="*/ 2081719 w 4125570"/>
              <a:gd name="connsiteY30" fmla="*/ 1536971 h 2538920"/>
              <a:gd name="connsiteX31" fmla="*/ 2091446 w 4125570"/>
              <a:gd name="connsiteY31" fmla="*/ 1478605 h 2538920"/>
              <a:gd name="connsiteX32" fmla="*/ 2110902 w 4125570"/>
              <a:gd name="connsiteY32" fmla="*/ 1449422 h 2538920"/>
              <a:gd name="connsiteX33" fmla="*/ 2120629 w 4125570"/>
              <a:gd name="connsiteY33" fmla="*/ 1410511 h 2538920"/>
              <a:gd name="connsiteX34" fmla="*/ 2130357 w 4125570"/>
              <a:gd name="connsiteY34" fmla="*/ 1381328 h 2538920"/>
              <a:gd name="connsiteX35" fmla="*/ 2149812 w 4125570"/>
              <a:gd name="connsiteY35" fmla="*/ 1303507 h 2538920"/>
              <a:gd name="connsiteX36" fmla="*/ 2159540 w 4125570"/>
              <a:gd name="connsiteY36" fmla="*/ 1254868 h 2538920"/>
              <a:gd name="connsiteX37" fmla="*/ 2178995 w 4125570"/>
              <a:gd name="connsiteY37" fmla="*/ 1196503 h 2538920"/>
              <a:gd name="connsiteX38" fmla="*/ 2188723 w 4125570"/>
              <a:gd name="connsiteY38" fmla="*/ 1167320 h 2538920"/>
              <a:gd name="connsiteX39" fmla="*/ 2198451 w 4125570"/>
              <a:gd name="connsiteY39" fmla="*/ 1118681 h 2538920"/>
              <a:gd name="connsiteX40" fmla="*/ 2217906 w 4125570"/>
              <a:gd name="connsiteY40" fmla="*/ 1060315 h 2538920"/>
              <a:gd name="connsiteX41" fmla="*/ 2227634 w 4125570"/>
              <a:gd name="connsiteY41" fmla="*/ 1031132 h 2538920"/>
              <a:gd name="connsiteX42" fmla="*/ 2247089 w 4125570"/>
              <a:gd name="connsiteY42" fmla="*/ 953311 h 2538920"/>
              <a:gd name="connsiteX43" fmla="*/ 2266544 w 4125570"/>
              <a:gd name="connsiteY43" fmla="*/ 924128 h 2538920"/>
              <a:gd name="connsiteX44" fmla="*/ 2286000 w 4125570"/>
              <a:gd name="connsiteY44" fmla="*/ 865762 h 2538920"/>
              <a:gd name="connsiteX45" fmla="*/ 2334638 w 4125570"/>
              <a:gd name="connsiteY45" fmla="*/ 797668 h 2538920"/>
              <a:gd name="connsiteX46" fmla="*/ 2363821 w 4125570"/>
              <a:gd name="connsiteY46" fmla="*/ 729575 h 2538920"/>
              <a:gd name="connsiteX47" fmla="*/ 2402732 w 4125570"/>
              <a:gd name="connsiteY47" fmla="*/ 651754 h 2538920"/>
              <a:gd name="connsiteX48" fmla="*/ 2412459 w 4125570"/>
              <a:gd name="connsiteY48" fmla="*/ 622571 h 2538920"/>
              <a:gd name="connsiteX49" fmla="*/ 2431915 w 4125570"/>
              <a:gd name="connsiteY49" fmla="*/ 603115 h 2538920"/>
              <a:gd name="connsiteX50" fmla="*/ 2441642 w 4125570"/>
              <a:gd name="connsiteY50" fmla="*/ 564205 h 2538920"/>
              <a:gd name="connsiteX51" fmla="*/ 2461098 w 4125570"/>
              <a:gd name="connsiteY51" fmla="*/ 535022 h 2538920"/>
              <a:gd name="connsiteX52" fmla="*/ 2480553 w 4125570"/>
              <a:gd name="connsiteY52" fmla="*/ 466928 h 2538920"/>
              <a:gd name="connsiteX53" fmla="*/ 2500008 w 4125570"/>
              <a:gd name="connsiteY53" fmla="*/ 437745 h 2538920"/>
              <a:gd name="connsiteX54" fmla="*/ 2519463 w 4125570"/>
              <a:gd name="connsiteY54" fmla="*/ 398834 h 2538920"/>
              <a:gd name="connsiteX55" fmla="*/ 2538919 w 4125570"/>
              <a:gd name="connsiteY55" fmla="*/ 369651 h 2538920"/>
              <a:gd name="connsiteX56" fmla="*/ 2597285 w 4125570"/>
              <a:gd name="connsiteY56" fmla="*/ 262647 h 2538920"/>
              <a:gd name="connsiteX57" fmla="*/ 2626468 w 4125570"/>
              <a:gd name="connsiteY57" fmla="*/ 204281 h 2538920"/>
              <a:gd name="connsiteX58" fmla="*/ 2645923 w 4125570"/>
              <a:gd name="connsiteY58" fmla="*/ 145915 h 2538920"/>
              <a:gd name="connsiteX59" fmla="*/ 2655651 w 4125570"/>
              <a:gd name="connsiteY59" fmla="*/ 116732 h 2538920"/>
              <a:gd name="connsiteX60" fmla="*/ 2675106 w 4125570"/>
              <a:gd name="connsiteY60" fmla="*/ 87549 h 2538920"/>
              <a:gd name="connsiteX61" fmla="*/ 2704289 w 4125570"/>
              <a:gd name="connsiteY61" fmla="*/ 19456 h 2538920"/>
              <a:gd name="connsiteX62" fmla="*/ 2723744 w 4125570"/>
              <a:gd name="connsiteY62" fmla="*/ 0 h 2538920"/>
              <a:gd name="connsiteX63" fmla="*/ 2704289 w 4125570"/>
              <a:gd name="connsiteY63" fmla="*/ 58366 h 2538920"/>
              <a:gd name="connsiteX64" fmla="*/ 2694561 w 4125570"/>
              <a:gd name="connsiteY64" fmla="*/ 107005 h 2538920"/>
              <a:gd name="connsiteX65" fmla="*/ 2675106 w 4125570"/>
              <a:gd name="connsiteY65" fmla="*/ 165371 h 2538920"/>
              <a:gd name="connsiteX66" fmla="*/ 2665378 w 4125570"/>
              <a:gd name="connsiteY66" fmla="*/ 194554 h 2538920"/>
              <a:gd name="connsiteX67" fmla="*/ 2655651 w 4125570"/>
              <a:gd name="connsiteY67" fmla="*/ 233464 h 2538920"/>
              <a:gd name="connsiteX68" fmla="*/ 2636195 w 4125570"/>
              <a:gd name="connsiteY68" fmla="*/ 350196 h 2538920"/>
              <a:gd name="connsiteX69" fmla="*/ 2616740 w 4125570"/>
              <a:gd name="connsiteY69" fmla="*/ 379379 h 2538920"/>
              <a:gd name="connsiteX70" fmla="*/ 2607012 w 4125570"/>
              <a:gd name="connsiteY70" fmla="*/ 418290 h 2538920"/>
              <a:gd name="connsiteX71" fmla="*/ 2587557 w 4125570"/>
              <a:gd name="connsiteY71" fmla="*/ 476656 h 2538920"/>
              <a:gd name="connsiteX72" fmla="*/ 2577829 w 4125570"/>
              <a:gd name="connsiteY72" fmla="*/ 505839 h 2538920"/>
              <a:gd name="connsiteX73" fmla="*/ 2568102 w 4125570"/>
              <a:gd name="connsiteY73" fmla="*/ 544749 h 2538920"/>
              <a:gd name="connsiteX74" fmla="*/ 2548646 w 4125570"/>
              <a:gd name="connsiteY74" fmla="*/ 603115 h 2538920"/>
              <a:gd name="connsiteX75" fmla="*/ 2538919 w 4125570"/>
              <a:gd name="connsiteY75" fmla="*/ 632298 h 2538920"/>
              <a:gd name="connsiteX76" fmla="*/ 2529191 w 4125570"/>
              <a:gd name="connsiteY76" fmla="*/ 661481 h 2538920"/>
              <a:gd name="connsiteX77" fmla="*/ 2509736 w 4125570"/>
              <a:gd name="connsiteY77" fmla="*/ 739303 h 2538920"/>
              <a:gd name="connsiteX78" fmla="*/ 2490281 w 4125570"/>
              <a:gd name="connsiteY78" fmla="*/ 797668 h 2538920"/>
              <a:gd name="connsiteX79" fmla="*/ 2480553 w 4125570"/>
              <a:gd name="connsiteY79" fmla="*/ 836579 h 2538920"/>
              <a:gd name="connsiteX80" fmla="*/ 2461098 w 4125570"/>
              <a:gd name="connsiteY80" fmla="*/ 894945 h 2538920"/>
              <a:gd name="connsiteX81" fmla="*/ 2431915 w 4125570"/>
              <a:gd name="connsiteY81" fmla="*/ 992222 h 2538920"/>
              <a:gd name="connsiteX82" fmla="*/ 2412459 w 4125570"/>
              <a:gd name="connsiteY82" fmla="*/ 1021405 h 2538920"/>
              <a:gd name="connsiteX83" fmla="*/ 2393004 w 4125570"/>
              <a:gd name="connsiteY83" fmla="*/ 1079771 h 2538920"/>
              <a:gd name="connsiteX84" fmla="*/ 2363821 w 4125570"/>
              <a:gd name="connsiteY84" fmla="*/ 1147864 h 2538920"/>
              <a:gd name="connsiteX85" fmla="*/ 2344366 w 4125570"/>
              <a:gd name="connsiteY85" fmla="*/ 1167320 h 2538920"/>
              <a:gd name="connsiteX86" fmla="*/ 2315183 w 4125570"/>
              <a:gd name="connsiteY86" fmla="*/ 1254868 h 2538920"/>
              <a:gd name="connsiteX87" fmla="*/ 2305455 w 4125570"/>
              <a:gd name="connsiteY87" fmla="*/ 1284051 h 2538920"/>
              <a:gd name="connsiteX88" fmla="*/ 2286000 w 4125570"/>
              <a:gd name="connsiteY88" fmla="*/ 1303507 h 2538920"/>
              <a:gd name="connsiteX89" fmla="*/ 2266544 w 4125570"/>
              <a:gd name="connsiteY89" fmla="*/ 1381328 h 2538920"/>
              <a:gd name="connsiteX90" fmla="*/ 2256817 w 4125570"/>
              <a:gd name="connsiteY90" fmla="*/ 1410511 h 2538920"/>
              <a:gd name="connsiteX91" fmla="*/ 2237361 w 4125570"/>
              <a:gd name="connsiteY91" fmla="*/ 1488332 h 2538920"/>
              <a:gd name="connsiteX92" fmla="*/ 2217906 w 4125570"/>
              <a:gd name="connsiteY92" fmla="*/ 1546698 h 2538920"/>
              <a:gd name="connsiteX93" fmla="*/ 2208178 w 4125570"/>
              <a:gd name="connsiteY93" fmla="*/ 1595337 h 2538920"/>
              <a:gd name="connsiteX94" fmla="*/ 2198451 w 4125570"/>
              <a:gd name="connsiteY94" fmla="*/ 1624520 h 2538920"/>
              <a:gd name="connsiteX95" fmla="*/ 2178995 w 4125570"/>
              <a:gd name="connsiteY95" fmla="*/ 1750979 h 2538920"/>
              <a:gd name="connsiteX96" fmla="*/ 2169268 w 4125570"/>
              <a:gd name="connsiteY96" fmla="*/ 1780162 h 2538920"/>
              <a:gd name="connsiteX97" fmla="*/ 2159540 w 4125570"/>
              <a:gd name="connsiteY97" fmla="*/ 1926077 h 2538920"/>
              <a:gd name="connsiteX98" fmla="*/ 2149812 w 4125570"/>
              <a:gd name="connsiteY98" fmla="*/ 1955260 h 2538920"/>
              <a:gd name="connsiteX99" fmla="*/ 2130357 w 4125570"/>
              <a:gd name="connsiteY99" fmla="*/ 2052537 h 2538920"/>
              <a:gd name="connsiteX100" fmla="*/ 2120629 w 4125570"/>
              <a:gd name="connsiteY100" fmla="*/ 2208179 h 2538920"/>
              <a:gd name="connsiteX101" fmla="*/ 2110902 w 4125570"/>
              <a:gd name="connsiteY101" fmla="*/ 2305456 h 2538920"/>
              <a:gd name="connsiteX102" fmla="*/ 2354093 w 4125570"/>
              <a:gd name="connsiteY102" fmla="*/ 2295728 h 2538920"/>
              <a:gd name="connsiteX103" fmla="*/ 2529191 w 4125570"/>
              <a:gd name="connsiteY103" fmla="*/ 2276273 h 2538920"/>
              <a:gd name="connsiteX104" fmla="*/ 2577829 w 4125570"/>
              <a:gd name="connsiteY104" fmla="*/ 2266545 h 2538920"/>
              <a:gd name="connsiteX105" fmla="*/ 2665378 w 4125570"/>
              <a:gd name="connsiteY105" fmla="*/ 2256817 h 2538920"/>
              <a:gd name="connsiteX106" fmla="*/ 2684834 w 4125570"/>
              <a:gd name="connsiteY106" fmla="*/ 2198451 h 2538920"/>
              <a:gd name="connsiteX107" fmla="*/ 2694561 w 4125570"/>
              <a:gd name="connsiteY107" fmla="*/ 2169268 h 2538920"/>
              <a:gd name="connsiteX108" fmla="*/ 2714017 w 4125570"/>
              <a:gd name="connsiteY108" fmla="*/ 2130358 h 2538920"/>
              <a:gd name="connsiteX109" fmla="*/ 2743200 w 4125570"/>
              <a:gd name="connsiteY109" fmla="*/ 2023354 h 2538920"/>
              <a:gd name="connsiteX110" fmla="*/ 2772383 w 4125570"/>
              <a:gd name="connsiteY110" fmla="*/ 1955260 h 2538920"/>
              <a:gd name="connsiteX111" fmla="*/ 2821021 w 4125570"/>
              <a:gd name="connsiteY111" fmla="*/ 1887166 h 2538920"/>
              <a:gd name="connsiteX112" fmla="*/ 2830749 w 4125570"/>
              <a:gd name="connsiteY112" fmla="*/ 1857983 h 2538920"/>
              <a:gd name="connsiteX113" fmla="*/ 2859932 w 4125570"/>
              <a:gd name="connsiteY113" fmla="*/ 1799617 h 2538920"/>
              <a:gd name="connsiteX114" fmla="*/ 2855778 w 4125570"/>
              <a:gd name="connsiteY114" fmla="*/ 1957236 h 2538920"/>
              <a:gd name="connsiteX115" fmla="*/ 2820261 w 4125570"/>
              <a:gd name="connsiteY115" fmla="*/ 2261378 h 2538920"/>
              <a:gd name="connsiteX116" fmla="*/ 3073940 w 4125570"/>
              <a:gd name="connsiteY116" fmla="*/ 2227634 h 2538920"/>
              <a:gd name="connsiteX117" fmla="*/ 3142034 w 4125570"/>
              <a:gd name="connsiteY117" fmla="*/ 2208179 h 2538920"/>
              <a:gd name="connsiteX118" fmla="*/ 3336587 w 4125570"/>
              <a:gd name="connsiteY118" fmla="*/ 2188724 h 2538920"/>
              <a:gd name="connsiteX119" fmla="*/ 3793787 w 4125570"/>
              <a:gd name="connsiteY119" fmla="*/ 2188724 h 2538920"/>
              <a:gd name="connsiteX120" fmla="*/ 3920246 w 4125570"/>
              <a:gd name="connsiteY120" fmla="*/ 2227634 h 2538920"/>
              <a:gd name="connsiteX121" fmla="*/ 3978612 w 4125570"/>
              <a:gd name="connsiteY121" fmla="*/ 2247090 h 2538920"/>
              <a:gd name="connsiteX122" fmla="*/ 4027251 w 4125570"/>
              <a:gd name="connsiteY122" fmla="*/ 2276273 h 2538920"/>
              <a:gd name="connsiteX123" fmla="*/ 4056434 w 4125570"/>
              <a:gd name="connsiteY123" fmla="*/ 2305456 h 2538920"/>
              <a:gd name="connsiteX124" fmla="*/ 4075889 w 4125570"/>
              <a:gd name="connsiteY124" fmla="*/ 2363822 h 2538920"/>
              <a:gd name="connsiteX125" fmla="*/ 4114800 w 4125570"/>
              <a:gd name="connsiteY125" fmla="*/ 2431915 h 2538920"/>
              <a:gd name="connsiteX126" fmla="*/ 4124527 w 4125570"/>
              <a:gd name="connsiteY126" fmla="*/ 2461098 h 2538920"/>
              <a:gd name="connsiteX127" fmla="*/ 4124527 w 4125570"/>
              <a:gd name="connsiteY127" fmla="*/ 2538920 h 2538920"/>
              <a:gd name="connsiteX0" fmla="*/ 0 w 4125570"/>
              <a:gd name="connsiteY0" fmla="*/ 2461098 h 2538920"/>
              <a:gd name="connsiteX1" fmla="*/ 77821 w 4125570"/>
              <a:gd name="connsiteY1" fmla="*/ 2373549 h 2538920"/>
              <a:gd name="connsiteX2" fmla="*/ 107004 w 4125570"/>
              <a:gd name="connsiteY2" fmla="*/ 2344366 h 2538920"/>
              <a:gd name="connsiteX3" fmla="*/ 165370 w 4125570"/>
              <a:gd name="connsiteY3" fmla="*/ 2324911 h 2538920"/>
              <a:gd name="connsiteX4" fmla="*/ 194553 w 4125570"/>
              <a:gd name="connsiteY4" fmla="*/ 2315183 h 2538920"/>
              <a:gd name="connsiteX5" fmla="*/ 233463 w 4125570"/>
              <a:gd name="connsiteY5" fmla="*/ 2305456 h 2538920"/>
              <a:gd name="connsiteX6" fmla="*/ 291829 w 4125570"/>
              <a:gd name="connsiteY6" fmla="*/ 2286000 h 2538920"/>
              <a:gd name="connsiteX7" fmla="*/ 321012 w 4125570"/>
              <a:gd name="connsiteY7" fmla="*/ 2276273 h 2538920"/>
              <a:gd name="connsiteX8" fmla="*/ 369651 w 4125570"/>
              <a:gd name="connsiteY8" fmla="*/ 2266545 h 2538920"/>
              <a:gd name="connsiteX9" fmla="*/ 398834 w 4125570"/>
              <a:gd name="connsiteY9" fmla="*/ 2256817 h 2538920"/>
              <a:gd name="connsiteX10" fmla="*/ 457200 w 4125570"/>
              <a:gd name="connsiteY10" fmla="*/ 2247090 h 2538920"/>
              <a:gd name="connsiteX11" fmla="*/ 904672 w 4125570"/>
              <a:gd name="connsiteY11" fmla="*/ 2247090 h 2538920"/>
              <a:gd name="connsiteX12" fmla="*/ 1070042 w 4125570"/>
              <a:gd name="connsiteY12" fmla="*/ 2256817 h 2538920"/>
              <a:gd name="connsiteX13" fmla="*/ 1799617 w 4125570"/>
              <a:gd name="connsiteY13" fmla="*/ 2276273 h 2538920"/>
              <a:gd name="connsiteX14" fmla="*/ 1848255 w 4125570"/>
              <a:gd name="connsiteY14" fmla="*/ 2286000 h 2538920"/>
              <a:gd name="connsiteX15" fmla="*/ 1877438 w 4125570"/>
              <a:gd name="connsiteY15" fmla="*/ 2276273 h 2538920"/>
              <a:gd name="connsiteX16" fmla="*/ 1887166 w 4125570"/>
              <a:gd name="connsiteY16" fmla="*/ 2227634 h 2538920"/>
              <a:gd name="connsiteX17" fmla="*/ 1896893 w 4125570"/>
              <a:gd name="connsiteY17" fmla="*/ 2188724 h 2538920"/>
              <a:gd name="connsiteX18" fmla="*/ 1916349 w 4125570"/>
              <a:gd name="connsiteY18" fmla="*/ 2130358 h 2538920"/>
              <a:gd name="connsiteX19" fmla="*/ 1926076 w 4125570"/>
              <a:gd name="connsiteY19" fmla="*/ 2101175 h 2538920"/>
              <a:gd name="connsiteX20" fmla="*/ 1935804 w 4125570"/>
              <a:gd name="connsiteY20" fmla="*/ 2071992 h 2538920"/>
              <a:gd name="connsiteX21" fmla="*/ 1945532 w 4125570"/>
              <a:gd name="connsiteY21" fmla="*/ 2033081 h 2538920"/>
              <a:gd name="connsiteX22" fmla="*/ 1974715 w 4125570"/>
              <a:gd name="connsiteY22" fmla="*/ 1945532 h 2538920"/>
              <a:gd name="connsiteX23" fmla="*/ 1984442 w 4125570"/>
              <a:gd name="connsiteY23" fmla="*/ 1916349 h 2538920"/>
              <a:gd name="connsiteX24" fmla="*/ 1994170 w 4125570"/>
              <a:gd name="connsiteY24" fmla="*/ 1887166 h 2538920"/>
              <a:gd name="connsiteX25" fmla="*/ 2003898 w 4125570"/>
              <a:gd name="connsiteY25" fmla="*/ 1848256 h 2538920"/>
              <a:gd name="connsiteX26" fmla="*/ 2023353 w 4125570"/>
              <a:gd name="connsiteY26" fmla="*/ 1789890 h 2538920"/>
              <a:gd name="connsiteX27" fmla="*/ 2033081 w 4125570"/>
              <a:gd name="connsiteY27" fmla="*/ 1760707 h 2538920"/>
              <a:gd name="connsiteX28" fmla="*/ 2052536 w 4125570"/>
              <a:gd name="connsiteY28" fmla="*/ 1643975 h 2538920"/>
              <a:gd name="connsiteX29" fmla="*/ 2062263 w 4125570"/>
              <a:gd name="connsiteY29" fmla="*/ 1614792 h 2538920"/>
              <a:gd name="connsiteX30" fmla="*/ 2081719 w 4125570"/>
              <a:gd name="connsiteY30" fmla="*/ 1536971 h 2538920"/>
              <a:gd name="connsiteX31" fmla="*/ 2091446 w 4125570"/>
              <a:gd name="connsiteY31" fmla="*/ 1478605 h 2538920"/>
              <a:gd name="connsiteX32" fmla="*/ 2110902 w 4125570"/>
              <a:gd name="connsiteY32" fmla="*/ 1449422 h 2538920"/>
              <a:gd name="connsiteX33" fmla="*/ 2120629 w 4125570"/>
              <a:gd name="connsiteY33" fmla="*/ 1410511 h 2538920"/>
              <a:gd name="connsiteX34" fmla="*/ 2130357 w 4125570"/>
              <a:gd name="connsiteY34" fmla="*/ 1381328 h 2538920"/>
              <a:gd name="connsiteX35" fmla="*/ 2149812 w 4125570"/>
              <a:gd name="connsiteY35" fmla="*/ 1303507 h 2538920"/>
              <a:gd name="connsiteX36" fmla="*/ 2159540 w 4125570"/>
              <a:gd name="connsiteY36" fmla="*/ 1254868 h 2538920"/>
              <a:gd name="connsiteX37" fmla="*/ 2178995 w 4125570"/>
              <a:gd name="connsiteY37" fmla="*/ 1196503 h 2538920"/>
              <a:gd name="connsiteX38" fmla="*/ 2188723 w 4125570"/>
              <a:gd name="connsiteY38" fmla="*/ 1167320 h 2538920"/>
              <a:gd name="connsiteX39" fmla="*/ 2198451 w 4125570"/>
              <a:gd name="connsiteY39" fmla="*/ 1118681 h 2538920"/>
              <a:gd name="connsiteX40" fmla="*/ 2217906 w 4125570"/>
              <a:gd name="connsiteY40" fmla="*/ 1060315 h 2538920"/>
              <a:gd name="connsiteX41" fmla="*/ 2227634 w 4125570"/>
              <a:gd name="connsiteY41" fmla="*/ 1031132 h 2538920"/>
              <a:gd name="connsiteX42" fmla="*/ 2247089 w 4125570"/>
              <a:gd name="connsiteY42" fmla="*/ 953311 h 2538920"/>
              <a:gd name="connsiteX43" fmla="*/ 2266544 w 4125570"/>
              <a:gd name="connsiteY43" fmla="*/ 924128 h 2538920"/>
              <a:gd name="connsiteX44" fmla="*/ 2307431 w 4125570"/>
              <a:gd name="connsiteY44" fmla="*/ 882431 h 2538920"/>
              <a:gd name="connsiteX45" fmla="*/ 2334638 w 4125570"/>
              <a:gd name="connsiteY45" fmla="*/ 797668 h 2538920"/>
              <a:gd name="connsiteX46" fmla="*/ 2363821 w 4125570"/>
              <a:gd name="connsiteY46" fmla="*/ 729575 h 2538920"/>
              <a:gd name="connsiteX47" fmla="*/ 2402732 w 4125570"/>
              <a:gd name="connsiteY47" fmla="*/ 651754 h 2538920"/>
              <a:gd name="connsiteX48" fmla="*/ 2412459 w 4125570"/>
              <a:gd name="connsiteY48" fmla="*/ 622571 h 2538920"/>
              <a:gd name="connsiteX49" fmla="*/ 2431915 w 4125570"/>
              <a:gd name="connsiteY49" fmla="*/ 603115 h 2538920"/>
              <a:gd name="connsiteX50" fmla="*/ 2441642 w 4125570"/>
              <a:gd name="connsiteY50" fmla="*/ 564205 h 2538920"/>
              <a:gd name="connsiteX51" fmla="*/ 2461098 w 4125570"/>
              <a:gd name="connsiteY51" fmla="*/ 535022 h 2538920"/>
              <a:gd name="connsiteX52" fmla="*/ 2480553 w 4125570"/>
              <a:gd name="connsiteY52" fmla="*/ 466928 h 2538920"/>
              <a:gd name="connsiteX53" fmla="*/ 2500008 w 4125570"/>
              <a:gd name="connsiteY53" fmla="*/ 437745 h 2538920"/>
              <a:gd name="connsiteX54" fmla="*/ 2519463 w 4125570"/>
              <a:gd name="connsiteY54" fmla="*/ 398834 h 2538920"/>
              <a:gd name="connsiteX55" fmla="*/ 2538919 w 4125570"/>
              <a:gd name="connsiteY55" fmla="*/ 369651 h 2538920"/>
              <a:gd name="connsiteX56" fmla="*/ 2597285 w 4125570"/>
              <a:gd name="connsiteY56" fmla="*/ 262647 h 2538920"/>
              <a:gd name="connsiteX57" fmla="*/ 2626468 w 4125570"/>
              <a:gd name="connsiteY57" fmla="*/ 204281 h 2538920"/>
              <a:gd name="connsiteX58" fmla="*/ 2645923 w 4125570"/>
              <a:gd name="connsiteY58" fmla="*/ 145915 h 2538920"/>
              <a:gd name="connsiteX59" fmla="*/ 2655651 w 4125570"/>
              <a:gd name="connsiteY59" fmla="*/ 116732 h 2538920"/>
              <a:gd name="connsiteX60" fmla="*/ 2675106 w 4125570"/>
              <a:gd name="connsiteY60" fmla="*/ 87549 h 2538920"/>
              <a:gd name="connsiteX61" fmla="*/ 2704289 w 4125570"/>
              <a:gd name="connsiteY61" fmla="*/ 19456 h 2538920"/>
              <a:gd name="connsiteX62" fmla="*/ 2723744 w 4125570"/>
              <a:gd name="connsiteY62" fmla="*/ 0 h 2538920"/>
              <a:gd name="connsiteX63" fmla="*/ 2704289 w 4125570"/>
              <a:gd name="connsiteY63" fmla="*/ 58366 h 2538920"/>
              <a:gd name="connsiteX64" fmla="*/ 2694561 w 4125570"/>
              <a:gd name="connsiteY64" fmla="*/ 107005 h 2538920"/>
              <a:gd name="connsiteX65" fmla="*/ 2675106 w 4125570"/>
              <a:gd name="connsiteY65" fmla="*/ 165371 h 2538920"/>
              <a:gd name="connsiteX66" fmla="*/ 2665378 w 4125570"/>
              <a:gd name="connsiteY66" fmla="*/ 194554 h 2538920"/>
              <a:gd name="connsiteX67" fmla="*/ 2655651 w 4125570"/>
              <a:gd name="connsiteY67" fmla="*/ 233464 h 2538920"/>
              <a:gd name="connsiteX68" fmla="*/ 2636195 w 4125570"/>
              <a:gd name="connsiteY68" fmla="*/ 350196 h 2538920"/>
              <a:gd name="connsiteX69" fmla="*/ 2616740 w 4125570"/>
              <a:gd name="connsiteY69" fmla="*/ 379379 h 2538920"/>
              <a:gd name="connsiteX70" fmla="*/ 2607012 w 4125570"/>
              <a:gd name="connsiteY70" fmla="*/ 418290 h 2538920"/>
              <a:gd name="connsiteX71" fmla="*/ 2587557 w 4125570"/>
              <a:gd name="connsiteY71" fmla="*/ 476656 h 2538920"/>
              <a:gd name="connsiteX72" fmla="*/ 2577829 w 4125570"/>
              <a:gd name="connsiteY72" fmla="*/ 505839 h 2538920"/>
              <a:gd name="connsiteX73" fmla="*/ 2568102 w 4125570"/>
              <a:gd name="connsiteY73" fmla="*/ 544749 h 2538920"/>
              <a:gd name="connsiteX74" fmla="*/ 2548646 w 4125570"/>
              <a:gd name="connsiteY74" fmla="*/ 603115 h 2538920"/>
              <a:gd name="connsiteX75" fmla="*/ 2538919 w 4125570"/>
              <a:gd name="connsiteY75" fmla="*/ 632298 h 2538920"/>
              <a:gd name="connsiteX76" fmla="*/ 2529191 w 4125570"/>
              <a:gd name="connsiteY76" fmla="*/ 661481 h 2538920"/>
              <a:gd name="connsiteX77" fmla="*/ 2509736 w 4125570"/>
              <a:gd name="connsiteY77" fmla="*/ 739303 h 2538920"/>
              <a:gd name="connsiteX78" fmla="*/ 2490281 w 4125570"/>
              <a:gd name="connsiteY78" fmla="*/ 797668 h 2538920"/>
              <a:gd name="connsiteX79" fmla="*/ 2480553 w 4125570"/>
              <a:gd name="connsiteY79" fmla="*/ 836579 h 2538920"/>
              <a:gd name="connsiteX80" fmla="*/ 2461098 w 4125570"/>
              <a:gd name="connsiteY80" fmla="*/ 894945 h 2538920"/>
              <a:gd name="connsiteX81" fmla="*/ 2431915 w 4125570"/>
              <a:gd name="connsiteY81" fmla="*/ 992222 h 2538920"/>
              <a:gd name="connsiteX82" fmla="*/ 2412459 w 4125570"/>
              <a:gd name="connsiteY82" fmla="*/ 1021405 h 2538920"/>
              <a:gd name="connsiteX83" fmla="*/ 2393004 w 4125570"/>
              <a:gd name="connsiteY83" fmla="*/ 1079771 h 2538920"/>
              <a:gd name="connsiteX84" fmla="*/ 2363821 w 4125570"/>
              <a:gd name="connsiteY84" fmla="*/ 1147864 h 2538920"/>
              <a:gd name="connsiteX85" fmla="*/ 2344366 w 4125570"/>
              <a:gd name="connsiteY85" fmla="*/ 1167320 h 2538920"/>
              <a:gd name="connsiteX86" fmla="*/ 2315183 w 4125570"/>
              <a:gd name="connsiteY86" fmla="*/ 1254868 h 2538920"/>
              <a:gd name="connsiteX87" fmla="*/ 2305455 w 4125570"/>
              <a:gd name="connsiteY87" fmla="*/ 1284051 h 2538920"/>
              <a:gd name="connsiteX88" fmla="*/ 2286000 w 4125570"/>
              <a:gd name="connsiteY88" fmla="*/ 1303507 h 2538920"/>
              <a:gd name="connsiteX89" fmla="*/ 2266544 w 4125570"/>
              <a:gd name="connsiteY89" fmla="*/ 1381328 h 2538920"/>
              <a:gd name="connsiteX90" fmla="*/ 2256817 w 4125570"/>
              <a:gd name="connsiteY90" fmla="*/ 1410511 h 2538920"/>
              <a:gd name="connsiteX91" fmla="*/ 2237361 w 4125570"/>
              <a:gd name="connsiteY91" fmla="*/ 1488332 h 2538920"/>
              <a:gd name="connsiteX92" fmla="*/ 2217906 w 4125570"/>
              <a:gd name="connsiteY92" fmla="*/ 1546698 h 2538920"/>
              <a:gd name="connsiteX93" fmla="*/ 2208178 w 4125570"/>
              <a:gd name="connsiteY93" fmla="*/ 1595337 h 2538920"/>
              <a:gd name="connsiteX94" fmla="*/ 2198451 w 4125570"/>
              <a:gd name="connsiteY94" fmla="*/ 1624520 h 2538920"/>
              <a:gd name="connsiteX95" fmla="*/ 2178995 w 4125570"/>
              <a:gd name="connsiteY95" fmla="*/ 1750979 h 2538920"/>
              <a:gd name="connsiteX96" fmla="*/ 2169268 w 4125570"/>
              <a:gd name="connsiteY96" fmla="*/ 1780162 h 2538920"/>
              <a:gd name="connsiteX97" fmla="*/ 2159540 w 4125570"/>
              <a:gd name="connsiteY97" fmla="*/ 1926077 h 2538920"/>
              <a:gd name="connsiteX98" fmla="*/ 2149812 w 4125570"/>
              <a:gd name="connsiteY98" fmla="*/ 1955260 h 2538920"/>
              <a:gd name="connsiteX99" fmla="*/ 2130357 w 4125570"/>
              <a:gd name="connsiteY99" fmla="*/ 2052537 h 2538920"/>
              <a:gd name="connsiteX100" fmla="*/ 2120629 w 4125570"/>
              <a:gd name="connsiteY100" fmla="*/ 2208179 h 2538920"/>
              <a:gd name="connsiteX101" fmla="*/ 2110902 w 4125570"/>
              <a:gd name="connsiteY101" fmla="*/ 2305456 h 2538920"/>
              <a:gd name="connsiteX102" fmla="*/ 2354093 w 4125570"/>
              <a:gd name="connsiteY102" fmla="*/ 2295728 h 2538920"/>
              <a:gd name="connsiteX103" fmla="*/ 2529191 w 4125570"/>
              <a:gd name="connsiteY103" fmla="*/ 2276273 h 2538920"/>
              <a:gd name="connsiteX104" fmla="*/ 2577829 w 4125570"/>
              <a:gd name="connsiteY104" fmla="*/ 2266545 h 2538920"/>
              <a:gd name="connsiteX105" fmla="*/ 2665378 w 4125570"/>
              <a:gd name="connsiteY105" fmla="*/ 2256817 h 2538920"/>
              <a:gd name="connsiteX106" fmla="*/ 2684834 w 4125570"/>
              <a:gd name="connsiteY106" fmla="*/ 2198451 h 2538920"/>
              <a:gd name="connsiteX107" fmla="*/ 2694561 w 4125570"/>
              <a:gd name="connsiteY107" fmla="*/ 2169268 h 2538920"/>
              <a:gd name="connsiteX108" fmla="*/ 2714017 w 4125570"/>
              <a:gd name="connsiteY108" fmla="*/ 2130358 h 2538920"/>
              <a:gd name="connsiteX109" fmla="*/ 2743200 w 4125570"/>
              <a:gd name="connsiteY109" fmla="*/ 2023354 h 2538920"/>
              <a:gd name="connsiteX110" fmla="*/ 2772383 w 4125570"/>
              <a:gd name="connsiteY110" fmla="*/ 1955260 h 2538920"/>
              <a:gd name="connsiteX111" fmla="*/ 2821021 w 4125570"/>
              <a:gd name="connsiteY111" fmla="*/ 1887166 h 2538920"/>
              <a:gd name="connsiteX112" fmla="*/ 2830749 w 4125570"/>
              <a:gd name="connsiteY112" fmla="*/ 1857983 h 2538920"/>
              <a:gd name="connsiteX113" fmla="*/ 2859932 w 4125570"/>
              <a:gd name="connsiteY113" fmla="*/ 1799617 h 2538920"/>
              <a:gd name="connsiteX114" fmla="*/ 2855778 w 4125570"/>
              <a:gd name="connsiteY114" fmla="*/ 1957236 h 2538920"/>
              <a:gd name="connsiteX115" fmla="*/ 2820261 w 4125570"/>
              <a:gd name="connsiteY115" fmla="*/ 2261378 h 2538920"/>
              <a:gd name="connsiteX116" fmla="*/ 3073940 w 4125570"/>
              <a:gd name="connsiteY116" fmla="*/ 2227634 h 2538920"/>
              <a:gd name="connsiteX117" fmla="*/ 3142034 w 4125570"/>
              <a:gd name="connsiteY117" fmla="*/ 2208179 h 2538920"/>
              <a:gd name="connsiteX118" fmla="*/ 3336587 w 4125570"/>
              <a:gd name="connsiteY118" fmla="*/ 2188724 h 2538920"/>
              <a:gd name="connsiteX119" fmla="*/ 3793787 w 4125570"/>
              <a:gd name="connsiteY119" fmla="*/ 2188724 h 2538920"/>
              <a:gd name="connsiteX120" fmla="*/ 3920246 w 4125570"/>
              <a:gd name="connsiteY120" fmla="*/ 2227634 h 2538920"/>
              <a:gd name="connsiteX121" fmla="*/ 3978612 w 4125570"/>
              <a:gd name="connsiteY121" fmla="*/ 2247090 h 2538920"/>
              <a:gd name="connsiteX122" fmla="*/ 4027251 w 4125570"/>
              <a:gd name="connsiteY122" fmla="*/ 2276273 h 2538920"/>
              <a:gd name="connsiteX123" fmla="*/ 4056434 w 4125570"/>
              <a:gd name="connsiteY123" fmla="*/ 2305456 h 2538920"/>
              <a:gd name="connsiteX124" fmla="*/ 4075889 w 4125570"/>
              <a:gd name="connsiteY124" fmla="*/ 2363822 h 2538920"/>
              <a:gd name="connsiteX125" fmla="*/ 4114800 w 4125570"/>
              <a:gd name="connsiteY125" fmla="*/ 2431915 h 2538920"/>
              <a:gd name="connsiteX126" fmla="*/ 4124527 w 4125570"/>
              <a:gd name="connsiteY126" fmla="*/ 2461098 h 2538920"/>
              <a:gd name="connsiteX127" fmla="*/ 4124527 w 4125570"/>
              <a:gd name="connsiteY127" fmla="*/ 2538920 h 2538920"/>
              <a:gd name="connsiteX0" fmla="*/ 0 w 4125570"/>
              <a:gd name="connsiteY0" fmla="*/ 2461098 h 2538920"/>
              <a:gd name="connsiteX1" fmla="*/ 77821 w 4125570"/>
              <a:gd name="connsiteY1" fmla="*/ 2373549 h 2538920"/>
              <a:gd name="connsiteX2" fmla="*/ 107004 w 4125570"/>
              <a:gd name="connsiteY2" fmla="*/ 2344366 h 2538920"/>
              <a:gd name="connsiteX3" fmla="*/ 165370 w 4125570"/>
              <a:gd name="connsiteY3" fmla="*/ 2324911 h 2538920"/>
              <a:gd name="connsiteX4" fmla="*/ 194553 w 4125570"/>
              <a:gd name="connsiteY4" fmla="*/ 2315183 h 2538920"/>
              <a:gd name="connsiteX5" fmla="*/ 233463 w 4125570"/>
              <a:gd name="connsiteY5" fmla="*/ 2305456 h 2538920"/>
              <a:gd name="connsiteX6" fmla="*/ 291829 w 4125570"/>
              <a:gd name="connsiteY6" fmla="*/ 2286000 h 2538920"/>
              <a:gd name="connsiteX7" fmla="*/ 321012 w 4125570"/>
              <a:gd name="connsiteY7" fmla="*/ 2276273 h 2538920"/>
              <a:gd name="connsiteX8" fmla="*/ 369651 w 4125570"/>
              <a:gd name="connsiteY8" fmla="*/ 2266545 h 2538920"/>
              <a:gd name="connsiteX9" fmla="*/ 398834 w 4125570"/>
              <a:gd name="connsiteY9" fmla="*/ 2256817 h 2538920"/>
              <a:gd name="connsiteX10" fmla="*/ 457200 w 4125570"/>
              <a:gd name="connsiteY10" fmla="*/ 2247090 h 2538920"/>
              <a:gd name="connsiteX11" fmla="*/ 904672 w 4125570"/>
              <a:gd name="connsiteY11" fmla="*/ 2247090 h 2538920"/>
              <a:gd name="connsiteX12" fmla="*/ 1070042 w 4125570"/>
              <a:gd name="connsiteY12" fmla="*/ 2256817 h 2538920"/>
              <a:gd name="connsiteX13" fmla="*/ 1799617 w 4125570"/>
              <a:gd name="connsiteY13" fmla="*/ 2276273 h 2538920"/>
              <a:gd name="connsiteX14" fmla="*/ 1848255 w 4125570"/>
              <a:gd name="connsiteY14" fmla="*/ 2286000 h 2538920"/>
              <a:gd name="connsiteX15" fmla="*/ 1877438 w 4125570"/>
              <a:gd name="connsiteY15" fmla="*/ 2276273 h 2538920"/>
              <a:gd name="connsiteX16" fmla="*/ 1887166 w 4125570"/>
              <a:gd name="connsiteY16" fmla="*/ 2227634 h 2538920"/>
              <a:gd name="connsiteX17" fmla="*/ 1896893 w 4125570"/>
              <a:gd name="connsiteY17" fmla="*/ 2188724 h 2538920"/>
              <a:gd name="connsiteX18" fmla="*/ 1916349 w 4125570"/>
              <a:gd name="connsiteY18" fmla="*/ 2130358 h 2538920"/>
              <a:gd name="connsiteX19" fmla="*/ 1926076 w 4125570"/>
              <a:gd name="connsiteY19" fmla="*/ 2101175 h 2538920"/>
              <a:gd name="connsiteX20" fmla="*/ 1935804 w 4125570"/>
              <a:gd name="connsiteY20" fmla="*/ 2071992 h 2538920"/>
              <a:gd name="connsiteX21" fmla="*/ 1945532 w 4125570"/>
              <a:gd name="connsiteY21" fmla="*/ 2033081 h 2538920"/>
              <a:gd name="connsiteX22" fmla="*/ 1974715 w 4125570"/>
              <a:gd name="connsiteY22" fmla="*/ 1945532 h 2538920"/>
              <a:gd name="connsiteX23" fmla="*/ 1984442 w 4125570"/>
              <a:gd name="connsiteY23" fmla="*/ 1916349 h 2538920"/>
              <a:gd name="connsiteX24" fmla="*/ 1994170 w 4125570"/>
              <a:gd name="connsiteY24" fmla="*/ 1887166 h 2538920"/>
              <a:gd name="connsiteX25" fmla="*/ 2003898 w 4125570"/>
              <a:gd name="connsiteY25" fmla="*/ 1848256 h 2538920"/>
              <a:gd name="connsiteX26" fmla="*/ 2023353 w 4125570"/>
              <a:gd name="connsiteY26" fmla="*/ 1789890 h 2538920"/>
              <a:gd name="connsiteX27" fmla="*/ 2033081 w 4125570"/>
              <a:gd name="connsiteY27" fmla="*/ 1760707 h 2538920"/>
              <a:gd name="connsiteX28" fmla="*/ 2052536 w 4125570"/>
              <a:gd name="connsiteY28" fmla="*/ 1643975 h 2538920"/>
              <a:gd name="connsiteX29" fmla="*/ 2062263 w 4125570"/>
              <a:gd name="connsiteY29" fmla="*/ 1614792 h 2538920"/>
              <a:gd name="connsiteX30" fmla="*/ 2081719 w 4125570"/>
              <a:gd name="connsiteY30" fmla="*/ 1536971 h 2538920"/>
              <a:gd name="connsiteX31" fmla="*/ 2091446 w 4125570"/>
              <a:gd name="connsiteY31" fmla="*/ 1478605 h 2538920"/>
              <a:gd name="connsiteX32" fmla="*/ 2110902 w 4125570"/>
              <a:gd name="connsiteY32" fmla="*/ 1449422 h 2538920"/>
              <a:gd name="connsiteX33" fmla="*/ 2120629 w 4125570"/>
              <a:gd name="connsiteY33" fmla="*/ 1410511 h 2538920"/>
              <a:gd name="connsiteX34" fmla="*/ 2130357 w 4125570"/>
              <a:gd name="connsiteY34" fmla="*/ 1381328 h 2538920"/>
              <a:gd name="connsiteX35" fmla="*/ 2149812 w 4125570"/>
              <a:gd name="connsiteY35" fmla="*/ 1303507 h 2538920"/>
              <a:gd name="connsiteX36" fmla="*/ 2159540 w 4125570"/>
              <a:gd name="connsiteY36" fmla="*/ 1254868 h 2538920"/>
              <a:gd name="connsiteX37" fmla="*/ 2178995 w 4125570"/>
              <a:gd name="connsiteY37" fmla="*/ 1196503 h 2538920"/>
              <a:gd name="connsiteX38" fmla="*/ 2188723 w 4125570"/>
              <a:gd name="connsiteY38" fmla="*/ 1167320 h 2538920"/>
              <a:gd name="connsiteX39" fmla="*/ 2198451 w 4125570"/>
              <a:gd name="connsiteY39" fmla="*/ 1118681 h 2538920"/>
              <a:gd name="connsiteX40" fmla="*/ 2217906 w 4125570"/>
              <a:gd name="connsiteY40" fmla="*/ 1060315 h 2538920"/>
              <a:gd name="connsiteX41" fmla="*/ 2227634 w 4125570"/>
              <a:gd name="connsiteY41" fmla="*/ 1031132 h 2538920"/>
              <a:gd name="connsiteX42" fmla="*/ 2263758 w 4125570"/>
              <a:gd name="connsiteY42" fmla="*/ 977123 h 2538920"/>
              <a:gd name="connsiteX43" fmla="*/ 2266544 w 4125570"/>
              <a:gd name="connsiteY43" fmla="*/ 924128 h 2538920"/>
              <a:gd name="connsiteX44" fmla="*/ 2307431 w 4125570"/>
              <a:gd name="connsiteY44" fmla="*/ 882431 h 2538920"/>
              <a:gd name="connsiteX45" fmla="*/ 2334638 w 4125570"/>
              <a:gd name="connsiteY45" fmla="*/ 797668 h 2538920"/>
              <a:gd name="connsiteX46" fmla="*/ 2363821 w 4125570"/>
              <a:gd name="connsiteY46" fmla="*/ 729575 h 2538920"/>
              <a:gd name="connsiteX47" fmla="*/ 2402732 w 4125570"/>
              <a:gd name="connsiteY47" fmla="*/ 651754 h 2538920"/>
              <a:gd name="connsiteX48" fmla="*/ 2412459 w 4125570"/>
              <a:gd name="connsiteY48" fmla="*/ 622571 h 2538920"/>
              <a:gd name="connsiteX49" fmla="*/ 2431915 w 4125570"/>
              <a:gd name="connsiteY49" fmla="*/ 603115 h 2538920"/>
              <a:gd name="connsiteX50" fmla="*/ 2441642 w 4125570"/>
              <a:gd name="connsiteY50" fmla="*/ 564205 h 2538920"/>
              <a:gd name="connsiteX51" fmla="*/ 2461098 w 4125570"/>
              <a:gd name="connsiteY51" fmla="*/ 535022 h 2538920"/>
              <a:gd name="connsiteX52" fmla="*/ 2480553 w 4125570"/>
              <a:gd name="connsiteY52" fmla="*/ 466928 h 2538920"/>
              <a:gd name="connsiteX53" fmla="*/ 2500008 w 4125570"/>
              <a:gd name="connsiteY53" fmla="*/ 437745 h 2538920"/>
              <a:gd name="connsiteX54" fmla="*/ 2519463 w 4125570"/>
              <a:gd name="connsiteY54" fmla="*/ 398834 h 2538920"/>
              <a:gd name="connsiteX55" fmla="*/ 2538919 w 4125570"/>
              <a:gd name="connsiteY55" fmla="*/ 369651 h 2538920"/>
              <a:gd name="connsiteX56" fmla="*/ 2597285 w 4125570"/>
              <a:gd name="connsiteY56" fmla="*/ 262647 h 2538920"/>
              <a:gd name="connsiteX57" fmla="*/ 2626468 w 4125570"/>
              <a:gd name="connsiteY57" fmla="*/ 204281 h 2538920"/>
              <a:gd name="connsiteX58" fmla="*/ 2645923 w 4125570"/>
              <a:gd name="connsiteY58" fmla="*/ 145915 h 2538920"/>
              <a:gd name="connsiteX59" fmla="*/ 2655651 w 4125570"/>
              <a:gd name="connsiteY59" fmla="*/ 116732 h 2538920"/>
              <a:gd name="connsiteX60" fmla="*/ 2675106 w 4125570"/>
              <a:gd name="connsiteY60" fmla="*/ 87549 h 2538920"/>
              <a:gd name="connsiteX61" fmla="*/ 2704289 w 4125570"/>
              <a:gd name="connsiteY61" fmla="*/ 19456 h 2538920"/>
              <a:gd name="connsiteX62" fmla="*/ 2723744 w 4125570"/>
              <a:gd name="connsiteY62" fmla="*/ 0 h 2538920"/>
              <a:gd name="connsiteX63" fmla="*/ 2704289 w 4125570"/>
              <a:gd name="connsiteY63" fmla="*/ 58366 h 2538920"/>
              <a:gd name="connsiteX64" fmla="*/ 2694561 w 4125570"/>
              <a:gd name="connsiteY64" fmla="*/ 107005 h 2538920"/>
              <a:gd name="connsiteX65" fmla="*/ 2675106 w 4125570"/>
              <a:gd name="connsiteY65" fmla="*/ 165371 h 2538920"/>
              <a:gd name="connsiteX66" fmla="*/ 2665378 w 4125570"/>
              <a:gd name="connsiteY66" fmla="*/ 194554 h 2538920"/>
              <a:gd name="connsiteX67" fmla="*/ 2655651 w 4125570"/>
              <a:gd name="connsiteY67" fmla="*/ 233464 h 2538920"/>
              <a:gd name="connsiteX68" fmla="*/ 2636195 w 4125570"/>
              <a:gd name="connsiteY68" fmla="*/ 350196 h 2538920"/>
              <a:gd name="connsiteX69" fmla="*/ 2616740 w 4125570"/>
              <a:gd name="connsiteY69" fmla="*/ 379379 h 2538920"/>
              <a:gd name="connsiteX70" fmla="*/ 2607012 w 4125570"/>
              <a:gd name="connsiteY70" fmla="*/ 418290 h 2538920"/>
              <a:gd name="connsiteX71" fmla="*/ 2587557 w 4125570"/>
              <a:gd name="connsiteY71" fmla="*/ 476656 h 2538920"/>
              <a:gd name="connsiteX72" fmla="*/ 2577829 w 4125570"/>
              <a:gd name="connsiteY72" fmla="*/ 505839 h 2538920"/>
              <a:gd name="connsiteX73" fmla="*/ 2568102 w 4125570"/>
              <a:gd name="connsiteY73" fmla="*/ 544749 h 2538920"/>
              <a:gd name="connsiteX74" fmla="*/ 2548646 w 4125570"/>
              <a:gd name="connsiteY74" fmla="*/ 603115 h 2538920"/>
              <a:gd name="connsiteX75" fmla="*/ 2538919 w 4125570"/>
              <a:gd name="connsiteY75" fmla="*/ 632298 h 2538920"/>
              <a:gd name="connsiteX76" fmla="*/ 2529191 w 4125570"/>
              <a:gd name="connsiteY76" fmla="*/ 661481 h 2538920"/>
              <a:gd name="connsiteX77" fmla="*/ 2509736 w 4125570"/>
              <a:gd name="connsiteY77" fmla="*/ 739303 h 2538920"/>
              <a:gd name="connsiteX78" fmla="*/ 2490281 w 4125570"/>
              <a:gd name="connsiteY78" fmla="*/ 797668 h 2538920"/>
              <a:gd name="connsiteX79" fmla="*/ 2480553 w 4125570"/>
              <a:gd name="connsiteY79" fmla="*/ 836579 h 2538920"/>
              <a:gd name="connsiteX80" fmla="*/ 2461098 w 4125570"/>
              <a:gd name="connsiteY80" fmla="*/ 894945 h 2538920"/>
              <a:gd name="connsiteX81" fmla="*/ 2431915 w 4125570"/>
              <a:gd name="connsiteY81" fmla="*/ 992222 h 2538920"/>
              <a:gd name="connsiteX82" fmla="*/ 2412459 w 4125570"/>
              <a:gd name="connsiteY82" fmla="*/ 1021405 h 2538920"/>
              <a:gd name="connsiteX83" fmla="*/ 2393004 w 4125570"/>
              <a:gd name="connsiteY83" fmla="*/ 1079771 h 2538920"/>
              <a:gd name="connsiteX84" fmla="*/ 2363821 w 4125570"/>
              <a:gd name="connsiteY84" fmla="*/ 1147864 h 2538920"/>
              <a:gd name="connsiteX85" fmla="*/ 2344366 w 4125570"/>
              <a:gd name="connsiteY85" fmla="*/ 1167320 h 2538920"/>
              <a:gd name="connsiteX86" fmla="*/ 2315183 w 4125570"/>
              <a:gd name="connsiteY86" fmla="*/ 1254868 h 2538920"/>
              <a:gd name="connsiteX87" fmla="*/ 2305455 w 4125570"/>
              <a:gd name="connsiteY87" fmla="*/ 1284051 h 2538920"/>
              <a:gd name="connsiteX88" fmla="*/ 2286000 w 4125570"/>
              <a:gd name="connsiteY88" fmla="*/ 1303507 h 2538920"/>
              <a:gd name="connsiteX89" fmla="*/ 2266544 w 4125570"/>
              <a:gd name="connsiteY89" fmla="*/ 1381328 h 2538920"/>
              <a:gd name="connsiteX90" fmla="*/ 2256817 w 4125570"/>
              <a:gd name="connsiteY90" fmla="*/ 1410511 h 2538920"/>
              <a:gd name="connsiteX91" fmla="*/ 2237361 w 4125570"/>
              <a:gd name="connsiteY91" fmla="*/ 1488332 h 2538920"/>
              <a:gd name="connsiteX92" fmla="*/ 2217906 w 4125570"/>
              <a:gd name="connsiteY92" fmla="*/ 1546698 h 2538920"/>
              <a:gd name="connsiteX93" fmla="*/ 2208178 w 4125570"/>
              <a:gd name="connsiteY93" fmla="*/ 1595337 h 2538920"/>
              <a:gd name="connsiteX94" fmla="*/ 2198451 w 4125570"/>
              <a:gd name="connsiteY94" fmla="*/ 1624520 h 2538920"/>
              <a:gd name="connsiteX95" fmla="*/ 2178995 w 4125570"/>
              <a:gd name="connsiteY95" fmla="*/ 1750979 h 2538920"/>
              <a:gd name="connsiteX96" fmla="*/ 2169268 w 4125570"/>
              <a:gd name="connsiteY96" fmla="*/ 1780162 h 2538920"/>
              <a:gd name="connsiteX97" fmla="*/ 2159540 w 4125570"/>
              <a:gd name="connsiteY97" fmla="*/ 1926077 h 2538920"/>
              <a:gd name="connsiteX98" fmla="*/ 2149812 w 4125570"/>
              <a:gd name="connsiteY98" fmla="*/ 1955260 h 2538920"/>
              <a:gd name="connsiteX99" fmla="*/ 2130357 w 4125570"/>
              <a:gd name="connsiteY99" fmla="*/ 2052537 h 2538920"/>
              <a:gd name="connsiteX100" fmla="*/ 2120629 w 4125570"/>
              <a:gd name="connsiteY100" fmla="*/ 2208179 h 2538920"/>
              <a:gd name="connsiteX101" fmla="*/ 2110902 w 4125570"/>
              <a:gd name="connsiteY101" fmla="*/ 2305456 h 2538920"/>
              <a:gd name="connsiteX102" fmla="*/ 2354093 w 4125570"/>
              <a:gd name="connsiteY102" fmla="*/ 2295728 h 2538920"/>
              <a:gd name="connsiteX103" fmla="*/ 2529191 w 4125570"/>
              <a:gd name="connsiteY103" fmla="*/ 2276273 h 2538920"/>
              <a:gd name="connsiteX104" fmla="*/ 2577829 w 4125570"/>
              <a:gd name="connsiteY104" fmla="*/ 2266545 h 2538920"/>
              <a:gd name="connsiteX105" fmla="*/ 2665378 w 4125570"/>
              <a:gd name="connsiteY105" fmla="*/ 2256817 h 2538920"/>
              <a:gd name="connsiteX106" fmla="*/ 2684834 w 4125570"/>
              <a:gd name="connsiteY106" fmla="*/ 2198451 h 2538920"/>
              <a:gd name="connsiteX107" fmla="*/ 2694561 w 4125570"/>
              <a:gd name="connsiteY107" fmla="*/ 2169268 h 2538920"/>
              <a:gd name="connsiteX108" fmla="*/ 2714017 w 4125570"/>
              <a:gd name="connsiteY108" fmla="*/ 2130358 h 2538920"/>
              <a:gd name="connsiteX109" fmla="*/ 2743200 w 4125570"/>
              <a:gd name="connsiteY109" fmla="*/ 2023354 h 2538920"/>
              <a:gd name="connsiteX110" fmla="*/ 2772383 w 4125570"/>
              <a:gd name="connsiteY110" fmla="*/ 1955260 h 2538920"/>
              <a:gd name="connsiteX111" fmla="*/ 2821021 w 4125570"/>
              <a:gd name="connsiteY111" fmla="*/ 1887166 h 2538920"/>
              <a:gd name="connsiteX112" fmla="*/ 2830749 w 4125570"/>
              <a:gd name="connsiteY112" fmla="*/ 1857983 h 2538920"/>
              <a:gd name="connsiteX113" fmla="*/ 2859932 w 4125570"/>
              <a:gd name="connsiteY113" fmla="*/ 1799617 h 2538920"/>
              <a:gd name="connsiteX114" fmla="*/ 2855778 w 4125570"/>
              <a:gd name="connsiteY114" fmla="*/ 1957236 h 2538920"/>
              <a:gd name="connsiteX115" fmla="*/ 2820261 w 4125570"/>
              <a:gd name="connsiteY115" fmla="*/ 2261378 h 2538920"/>
              <a:gd name="connsiteX116" fmla="*/ 3073940 w 4125570"/>
              <a:gd name="connsiteY116" fmla="*/ 2227634 h 2538920"/>
              <a:gd name="connsiteX117" fmla="*/ 3142034 w 4125570"/>
              <a:gd name="connsiteY117" fmla="*/ 2208179 h 2538920"/>
              <a:gd name="connsiteX118" fmla="*/ 3336587 w 4125570"/>
              <a:gd name="connsiteY118" fmla="*/ 2188724 h 2538920"/>
              <a:gd name="connsiteX119" fmla="*/ 3793787 w 4125570"/>
              <a:gd name="connsiteY119" fmla="*/ 2188724 h 2538920"/>
              <a:gd name="connsiteX120" fmla="*/ 3920246 w 4125570"/>
              <a:gd name="connsiteY120" fmla="*/ 2227634 h 2538920"/>
              <a:gd name="connsiteX121" fmla="*/ 3978612 w 4125570"/>
              <a:gd name="connsiteY121" fmla="*/ 2247090 h 2538920"/>
              <a:gd name="connsiteX122" fmla="*/ 4027251 w 4125570"/>
              <a:gd name="connsiteY122" fmla="*/ 2276273 h 2538920"/>
              <a:gd name="connsiteX123" fmla="*/ 4056434 w 4125570"/>
              <a:gd name="connsiteY123" fmla="*/ 2305456 h 2538920"/>
              <a:gd name="connsiteX124" fmla="*/ 4075889 w 4125570"/>
              <a:gd name="connsiteY124" fmla="*/ 2363822 h 2538920"/>
              <a:gd name="connsiteX125" fmla="*/ 4114800 w 4125570"/>
              <a:gd name="connsiteY125" fmla="*/ 2431915 h 2538920"/>
              <a:gd name="connsiteX126" fmla="*/ 4124527 w 4125570"/>
              <a:gd name="connsiteY126" fmla="*/ 2461098 h 2538920"/>
              <a:gd name="connsiteX127" fmla="*/ 4124527 w 4125570"/>
              <a:gd name="connsiteY127" fmla="*/ 2538920 h 2538920"/>
              <a:gd name="connsiteX0" fmla="*/ 0 w 4125570"/>
              <a:gd name="connsiteY0" fmla="*/ 2461098 h 2538920"/>
              <a:gd name="connsiteX1" fmla="*/ 77821 w 4125570"/>
              <a:gd name="connsiteY1" fmla="*/ 2373549 h 2538920"/>
              <a:gd name="connsiteX2" fmla="*/ 107004 w 4125570"/>
              <a:gd name="connsiteY2" fmla="*/ 2344366 h 2538920"/>
              <a:gd name="connsiteX3" fmla="*/ 165370 w 4125570"/>
              <a:gd name="connsiteY3" fmla="*/ 2324911 h 2538920"/>
              <a:gd name="connsiteX4" fmla="*/ 194553 w 4125570"/>
              <a:gd name="connsiteY4" fmla="*/ 2315183 h 2538920"/>
              <a:gd name="connsiteX5" fmla="*/ 233463 w 4125570"/>
              <a:gd name="connsiteY5" fmla="*/ 2305456 h 2538920"/>
              <a:gd name="connsiteX6" fmla="*/ 291829 w 4125570"/>
              <a:gd name="connsiteY6" fmla="*/ 2286000 h 2538920"/>
              <a:gd name="connsiteX7" fmla="*/ 321012 w 4125570"/>
              <a:gd name="connsiteY7" fmla="*/ 2276273 h 2538920"/>
              <a:gd name="connsiteX8" fmla="*/ 369651 w 4125570"/>
              <a:gd name="connsiteY8" fmla="*/ 2266545 h 2538920"/>
              <a:gd name="connsiteX9" fmla="*/ 398834 w 4125570"/>
              <a:gd name="connsiteY9" fmla="*/ 2256817 h 2538920"/>
              <a:gd name="connsiteX10" fmla="*/ 457200 w 4125570"/>
              <a:gd name="connsiteY10" fmla="*/ 2247090 h 2538920"/>
              <a:gd name="connsiteX11" fmla="*/ 904672 w 4125570"/>
              <a:gd name="connsiteY11" fmla="*/ 2247090 h 2538920"/>
              <a:gd name="connsiteX12" fmla="*/ 1070042 w 4125570"/>
              <a:gd name="connsiteY12" fmla="*/ 2256817 h 2538920"/>
              <a:gd name="connsiteX13" fmla="*/ 1799617 w 4125570"/>
              <a:gd name="connsiteY13" fmla="*/ 2276273 h 2538920"/>
              <a:gd name="connsiteX14" fmla="*/ 1848255 w 4125570"/>
              <a:gd name="connsiteY14" fmla="*/ 2286000 h 2538920"/>
              <a:gd name="connsiteX15" fmla="*/ 1877438 w 4125570"/>
              <a:gd name="connsiteY15" fmla="*/ 2276273 h 2538920"/>
              <a:gd name="connsiteX16" fmla="*/ 1887166 w 4125570"/>
              <a:gd name="connsiteY16" fmla="*/ 2227634 h 2538920"/>
              <a:gd name="connsiteX17" fmla="*/ 1896893 w 4125570"/>
              <a:gd name="connsiteY17" fmla="*/ 2188724 h 2538920"/>
              <a:gd name="connsiteX18" fmla="*/ 1916349 w 4125570"/>
              <a:gd name="connsiteY18" fmla="*/ 2130358 h 2538920"/>
              <a:gd name="connsiteX19" fmla="*/ 1926076 w 4125570"/>
              <a:gd name="connsiteY19" fmla="*/ 2101175 h 2538920"/>
              <a:gd name="connsiteX20" fmla="*/ 1935804 w 4125570"/>
              <a:gd name="connsiteY20" fmla="*/ 2071992 h 2538920"/>
              <a:gd name="connsiteX21" fmla="*/ 1945532 w 4125570"/>
              <a:gd name="connsiteY21" fmla="*/ 2033081 h 2538920"/>
              <a:gd name="connsiteX22" fmla="*/ 1974715 w 4125570"/>
              <a:gd name="connsiteY22" fmla="*/ 1945532 h 2538920"/>
              <a:gd name="connsiteX23" fmla="*/ 1984442 w 4125570"/>
              <a:gd name="connsiteY23" fmla="*/ 1916349 h 2538920"/>
              <a:gd name="connsiteX24" fmla="*/ 1994170 w 4125570"/>
              <a:gd name="connsiteY24" fmla="*/ 1887166 h 2538920"/>
              <a:gd name="connsiteX25" fmla="*/ 2003898 w 4125570"/>
              <a:gd name="connsiteY25" fmla="*/ 1848256 h 2538920"/>
              <a:gd name="connsiteX26" fmla="*/ 2023353 w 4125570"/>
              <a:gd name="connsiteY26" fmla="*/ 1789890 h 2538920"/>
              <a:gd name="connsiteX27" fmla="*/ 2033081 w 4125570"/>
              <a:gd name="connsiteY27" fmla="*/ 1760707 h 2538920"/>
              <a:gd name="connsiteX28" fmla="*/ 2052536 w 4125570"/>
              <a:gd name="connsiteY28" fmla="*/ 1643975 h 2538920"/>
              <a:gd name="connsiteX29" fmla="*/ 2062263 w 4125570"/>
              <a:gd name="connsiteY29" fmla="*/ 1614792 h 2538920"/>
              <a:gd name="connsiteX30" fmla="*/ 2081719 w 4125570"/>
              <a:gd name="connsiteY30" fmla="*/ 1536971 h 2538920"/>
              <a:gd name="connsiteX31" fmla="*/ 2091446 w 4125570"/>
              <a:gd name="connsiteY31" fmla="*/ 1478605 h 2538920"/>
              <a:gd name="connsiteX32" fmla="*/ 2110902 w 4125570"/>
              <a:gd name="connsiteY32" fmla="*/ 1449422 h 2538920"/>
              <a:gd name="connsiteX33" fmla="*/ 2120629 w 4125570"/>
              <a:gd name="connsiteY33" fmla="*/ 1410511 h 2538920"/>
              <a:gd name="connsiteX34" fmla="*/ 2130357 w 4125570"/>
              <a:gd name="connsiteY34" fmla="*/ 1381328 h 2538920"/>
              <a:gd name="connsiteX35" fmla="*/ 2149812 w 4125570"/>
              <a:gd name="connsiteY35" fmla="*/ 1303507 h 2538920"/>
              <a:gd name="connsiteX36" fmla="*/ 2159540 w 4125570"/>
              <a:gd name="connsiteY36" fmla="*/ 1254868 h 2538920"/>
              <a:gd name="connsiteX37" fmla="*/ 2178995 w 4125570"/>
              <a:gd name="connsiteY37" fmla="*/ 1196503 h 2538920"/>
              <a:gd name="connsiteX38" fmla="*/ 2188723 w 4125570"/>
              <a:gd name="connsiteY38" fmla="*/ 1167320 h 2538920"/>
              <a:gd name="connsiteX39" fmla="*/ 2198451 w 4125570"/>
              <a:gd name="connsiteY39" fmla="*/ 1118681 h 2538920"/>
              <a:gd name="connsiteX40" fmla="*/ 2217906 w 4125570"/>
              <a:gd name="connsiteY40" fmla="*/ 1060315 h 2538920"/>
              <a:gd name="connsiteX41" fmla="*/ 2227634 w 4125570"/>
              <a:gd name="connsiteY41" fmla="*/ 1031132 h 2538920"/>
              <a:gd name="connsiteX42" fmla="*/ 2263758 w 4125570"/>
              <a:gd name="connsiteY42" fmla="*/ 977123 h 2538920"/>
              <a:gd name="connsiteX43" fmla="*/ 2285594 w 4125570"/>
              <a:gd name="connsiteY43" fmla="*/ 926509 h 2538920"/>
              <a:gd name="connsiteX44" fmla="*/ 2307431 w 4125570"/>
              <a:gd name="connsiteY44" fmla="*/ 882431 h 2538920"/>
              <a:gd name="connsiteX45" fmla="*/ 2334638 w 4125570"/>
              <a:gd name="connsiteY45" fmla="*/ 797668 h 2538920"/>
              <a:gd name="connsiteX46" fmla="*/ 2363821 w 4125570"/>
              <a:gd name="connsiteY46" fmla="*/ 729575 h 2538920"/>
              <a:gd name="connsiteX47" fmla="*/ 2402732 w 4125570"/>
              <a:gd name="connsiteY47" fmla="*/ 651754 h 2538920"/>
              <a:gd name="connsiteX48" fmla="*/ 2412459 w 4125570"/>
              <a:gd name="connsiteY48" fmla="*/ 622571 h 2538920"/>
              <a:gd name="connsiteX49" fmla="*/ 2431915 w 4125570"/>
              <a:gd name="connsiteY49" fmla="*/ 603115 h 2538920"/>
              <a:gd name="connsiteX50" fmla="*/ 2441642 w 4125570"/>
              <a:gd name="connsiteY50" fmla="*/ 564205 h 2538920"/>
              <a:gd name="connsiteX51" fmla="*/ 2461098 w 4125570"/>
              <a:gd name="connsiteY51" fmla="*/ 535022 h 2538920"/>
              <a:gd name="connsiteX52" fmla="*/ 2480553 w 4125570"/>
              <a:gd name="connsiteY52" fmla="*/ 466928 h 2538920"/>
              <a:gd name="connsiteX53" fmla="*/ 2500008 w 4125570"/>
              <a:gd name="connsiteY53" fmla="*/ 437745 h 2538920"/>
              <a:gd name="connsiteX54" fmla="*/ 2519463 w 4125570"/>
              <a:gd name="connsiteY54" fmla="*/ 398834 h 2538920"/>
              <a:gd name="connsiteX55" fmla="*/ 2538919 w 4125570"/>
              <a:gd name="connsiteY55" fmla="*/ 369651 h 2538920"/>
              <a:gd name="connsiteX56" fmla="*/ 2597285 w 4125570"/>
              <a:gd name="connsiteY56" fmla="*/ 262647 h 2538920"/>
              <a:gd name="connsiteX57" fmla="*/ 2626468 w 4125570"/>
              <a:gd name="connsiteY57" fmla="*/ 204281 h 2538920"/>
              <a:gd name="connsiteX58" fmla="*/ 2645923 w 4125570"/>
              <a:gd name="connsiteY58" fmla="*/ 145915 h 2538920"/>
              <a:gd name="connsiteX59" fmla="*/ 2655651 w 4125570"/>
              <a:gd name="connsiteY59" fmla="*/ 116732 h 2538920"/>
              <a:gd name="connsiteX60" fmla="*/ 2675106 w 4125570"/>
              <a:gd name="connsiteY60" fmla="*/ 87549 h 2538920"/>
              <a:gd name="connsiteX61" fmla="*/ 2704289 w 4125570"/>
              <a:gd name="connsiteY61" fmla="*/ 19456 h 2538920"/>
              <a:gd name="connsiteX62" fmla="*/ 2723744 w 4125570"/>
              <a:gd name="connsiteY62" fmla="*/ 0 h 2538920"/>
              <a:gd name="connsiteX63" fmla="*/ 2704289 w 4125570"/>
              <a:gd name="connsiteY63" fmla="*/ 58366 h 2538920"/>
              <a:gd name="connsiteX64" fmla="*/ 2694561 w 4125570"/>
              <a:gd name="connsiteY64" fmla="*/ 107005 h 2538920"/>
              <a:gd name="connsiteX65" fmla="*/ 2675106 w 4125570"/>
              <a:gd name="connsiteY65" fmla="*/ 165371 h 2538920"/>
              <a:gd name="connsiteX66" fmla="*/ 2665378 w 4125570"/>
              <a:gd name="connsiteY66" fmla="*/ 194554 h 2538920"/>
              <a:gd name="connsiteX67" fmla="*/ 2655651 w 4125570"/>
              <a:gd name="connsiteY67" fmla="*/ 233464 h 2538920"/>
              <a:gd name="connsiteX68" fmla="*/ 2636195 w 4125570"/>
              <a:gd name="connsiteY68" fmla="*/ 350196 h 2538920"/>
              <a:gd name="connsiteX69" fmla="*/ 2616740 w 4125570"/>
              <a:gd name="connsiteY69" fmla="*/ 379379 h 2538920"/>
              <a:gd name="connsiteX70" fmla="*/ 2607012 w 4125570"/>
              <a:gd name="connsiteY70" fmla="*/ 418290 h 2538920"/>
              <a:gd name="connsiteX71" fmla="*/ 2587557 w 4125570"/>
              <a:gd name="connsiteY71" fmla="*/ 476656 h 2538920"/>
              <a:gd name="connsiteX72" fmla="*/ 2577829 w 4125570"/>
              <a:gd name="connsiteY72" fmla="*/ 505839 h 2538920"/>
              <a:gd name="connsiteX73" fmla="*/ 2568102 w 4125570"/>
              <a:gd name="connsiteY73" fmla="*/ 544749 h 2538920"/>
              <a:gd name="connsiteX74" fmla="*/ 2548646 w 4125570"/>
              <a:gd name="connsiteY74" fmla="*/ 603115 h 2538920"/>
              <a:gd name="connsiteX75" fmla="*/ 2538919 w 4125570"/>
              <a:gd name="connsiteY75" fmla="*/ 632298 h 2538920"/>
              <a:gd name="connsiteX76" fmla="*/ 2529191 w 4125570"/>
              <a:gd name="connsiteY76" fmla="*/ 661481 h 2538920"/>
              <a:gd name="connsiteX77" fmla="*/ 2509736 w 4125570"/>
              <a:gd name="connsiteY77" fmla="*/ 739303 h 2538920"/>
              <a:gd name="connsiteX78" fmla="*/ 2490281 w 4125570"/>
              <a:gd name="connsiteY78" fmla="*/ 797668 h 2538920"/>
              <a:gd name="connsiteX79" fmla="*/ 2480553 w 4125570"/>
              <a:gd name="connsiteY79" fmla="*/ 836579 h 2538920"/>
              <a:gd name="connsiteX80" fmla="*/ 2461098 w 4125570"/>
              <a:gd name="connsiteY80" fmla="*/ 894945 h 2538920"/>
              <a:gd name="connsiteX81" fmla="*/ 2431915 w 4125570"/>
              <a:gd name="connsiteY81" fmla="*/ 992222 h 2538920"/>
              <a:gd name="connsiteX82" fmla="*/ 2412459 w 4125570"/>
              <a:gd name="connsiteY82" fmla="*/ 1021405 h 2538920"/>
              <a:gd name="connsiteX83" fmla="*/ 2393004 w 4125570"/>
              <a:gd name="connsiteY83" fmla="*/ 1079771 h 2538920"/>
              <a:gd name="connsiteX84" fmla="*/ 2363821 w 4125570"/>
              <a:gd name="connsiteY84" fmla="*/ 1147864 h 2538920"/>
              <a:gd name="connsiteX85" fmla="*/ 2344366 w 4125570"/>
              <a:gd name="connsiteY85" fmla="*/ 1167320 h 2538920"/>
              <a:gd name="connsiteX86" fmla="*/ 2315183 w 4125570"/>
              <a:gd name="connsiteY86" fmla="*/ 1254868 h 2538920"/>
              <a:gd name="connsiteX87" fmla="*/ 2305455 w 4125570"/>
              <a:gd name="connsiteY87" fmla="*/ 1284051 h 2538920"/>
              <a:gd name="connsiteX88" fmla="*/ 2286000 w 4125570"/>
              <a:gd name="connsiteY88" fmla="*/ 1303507 h 2538920"/>
              <a:gd name="connsiteX89" fmla="*/ 2266544 w 4125570"/>
              <a:gd name="connsiteY89" fmla="*/ 1381328 h 2538920"/>
              <a:gd name="connsiteX90" fmla="*/ 2256817 w 4125570"/>
              <a:gd name="connsiteY90" fmla="*/ 1410511 h 2538920"/>
              <a:gd name="connsiteX91" fmla="*/ 2237361 w 4125570"/>
              <a:gd name="connsiteY91" fmla="*/ 1488332 h 2538920"/>
              <a:gd name="connsiteX92" fmla="*/ 2217906 w 4125570"/>
              <a:gd name="connsiteY92" fmla="*/ 1546698 h 2538920"/>
              <a:gd name="connsiteX93" fmla="*/ 2208178 w 4125570"/>
              <a:gd name="connsiteY93" fmla="*/ 1595337 h 2538920"/>
              <a:gd name="connsiteX94" fmla="*/ 2198451 w 4125570"/>
              <a:gd name="connsiteY94" fmla="*/ 1624520 h 2538920"/>
              <a:gd name="connsiteX95" fmla="*/ 2178995 w 4125570"/>
              <a:gd name="connsiteY95" fmla="*/ 1750979 h 2538920"/>
              <a:gd name="connsiteX96" fmla="*/ 2169268 w 4125570"/>
              <a:gd name="connsiteY96" fmla="*/ 1780162 h 2538920"/>
              <a:gd name="connsiteX97" fmla="*/ 2159540 w 4125570"/>
              <a:gd name="connsiteY97" fmla="*/ 1926077 h 2538920"/>
              <a:gd name="connsiteX98" fmla="*/ 2149812 w 4125570"/>
              <a:gd name="connsiteY98" fmla="*/ 1955260 h 2538920"/>
              <a:gd name="connsiteX99" fmla="*/ 2130357 w 4125570"/>
              <a:gd name="connsiteY99" fmla="*/ 2052537 h 2538920"/>
              <a:gd name="connsiteX100" fmla="*/ 2120629 w 4125570"/>
              <a:gd name="connsiteY100" fmla="*/ 2208179 h 2538920"/>
              <a:gd name="connsiteX101" fmla="*/ 2110902 w 4125570"/>
              <a:gd name="connsiteY101" fmla="*/ 2305456 h 2538920"/>
              <a:gd name="connsiteX102" fmla="*/ 2354093 w 4125570"/>
              <a:gd name="connsiteY102" fmla="*/ 2295728 h 2538920"/>
              <a:gd name="connsiteX103" fmla="*/ 2529191 w 4125570"/>
              <a:gd name="connsiteY103" fmla="*/ 2276273 h 2538920"/>
              <a:gd name="connsiteX104" fmla="*/ 2577829 w 4125570"/>
              <a:gd name="connsiteY104" fmla="*/ 2266545 h 2538920"/>
              <a:gd name="connsiteX105" fmla="*/ 2665378 w 4125570"/>
              <a:gd name="connsiteY105" fmla="*/ 2256817 h 2538920"/>
              <a:gd name="connsiteX106" fmla="*/ 2684834 w 4125570"/>
              <a:gd name="connsiteY106" fmla="*/ 2198451 h 2538920"/>
              <a:gd name="connsiteX107" fmla="*/ 2694561 w 4125570"/>
              <a:gd name="connsiteY107" fmla="*/ 2169268 h 2538920"/>
              <a:gd name="connsiteX108" fmla="*/ 2714017 w 4125570"/>
              <a:gd name="connsiteY108" fmla="*/ 2130358 h 2538920"/>
              <a:gd name="connsiteX109" fmla="*/ 2743200 w 4125570"/>
              <a:gd name="connsiteY109" fmla="*/ 2023354 h 2538920"/>
              <a:gd name="connsiteX110" fmla="*/ 2772383 w 4125570"/>
              <a:gd name="connsiteY110" fmla="*/ 1955260 h 2538920"/>
              <a:gd name="connsiteX111" fmla="*/ 2821021 w 4125570"/>
              <a:gd name="connsiteY111" fmla="*/ 1887166 h 2538920"/>
              <a:gd name="connsiteX112" fmla="*/ 2830749 w 4125570"/>
              <a:gd name="connsiteY112" fmla="*/ 1857983 h 2538920"/>
              <a:gd name="connsiteX113" fmla="*/ 2859932 w 4125570"/>
              <a:gd name="connsiteY113" fmla="*/ 1799617 h 2538920"/>
              <a:gd name="connsiteX114" fmla="*/ 2855778 w 4125570"/>
              <a:gd name="connsiteY114" fmla="*/ 1957236 h 2538920"/>
              <a:gd name="connsiteX115" fmla="*/ 2820261 w 4125570"/>
              <a:gd name="connsiteY115" fmla="*/ 2261378 h 2538920"/>
              <a:gd name="connsiteX116" fmla="*/ 3073940 w 4125570"/>
              <a:gd name="connsiteY116" fmla="*/ 2227634 h 2538920"/>
              <a:gd name="connsiteX117" fmla="*/ 3142034 w 4125570"/>
              <a:gd name="connsiteY117" fmla="*/ 2208179 h 2538920"/>
              <a:gd name="connsiteX118" fmla="*/ 3336587 w 4125570"/>
              <a:gd name="connsiteY118" fmla="*/ 2188724 h 2538920"/>
              <a:gd name="connsiteX119" fmla="*/ 3793787 w 4125570"/>
              <a:gd name="connsiteY119" fmla="*/ 2188724 h 2538920"/>
              <a:gd name="connsiteX120" fmla="*/ 3920246 w 4125570"/>
              <a:gd name="connsiteY120" fmla="*/ 2227634 h 2538920"/>
              <a:gd name="connsiteX121" fmla="*/ 3978612 w 4125570"/>
              <a:gd name="connsiteY121" fmla="*/ 2247090 h 2538920"/>
              <a:gd name="connsiteX122" fmla="*/ 4027251 w 4125570"/>
              <a:gd name="connsiteY122" fmla="*/ 2276273 h 2538920"/>
              <a:gd name="connsiteX123" fmla="*/ 4056434 w 4125570"/>
              <a:gd name="connsiteY123" fmla="*/ 2305456 h 2538920"/>
              <a:gd name="connsiteX124" fmla="*/ 4075889 w 4125570"/>
              <a:gd name="connsiteY124" fmla="*/ 2363822 h 2538920"/>
              <a:gd name="connsiteX125" fmla="*/ 4114800 w 4125570"/>
              <a:gd name="connsiteY125" fmla="*/ 2431915 h 2538920"/>
              <a:gd name="connsiteX126" fmla="*/ 4124527 w 4125570"/>
              <a:gd name="connsiteY126" fmla="*/ 2461098 h 2538920"/>
              <a:gd name="connsiteX127" fmla="*/ 4124527 w 4125570"/>
              <a:gd name="connsiteY127" fmla="*/ 2538920 h 2538920"/>
              <a:gd name="connsiteX0" fmla="*/ 0 w 4125570"/>
              <a:gd name="connsiteY0" fmla="*/ 2461098 h 2538920"/>
              <a:gd name="connsiteX1" fmla="*/ 77821 w 4125570"/>
              <a:gd name="connsiteY1" fmla="*/ 2373549 h 2538920"/>
              <a:gd name="connsiteX2" fmla="*/ 107004 w 4125570"/>
              <a:gd name="connsiteY2" fmla="*/ 2344366 h 2538920"/>
              <a:gd name="connsiteX3" fmla="*/ 165370 w 4125570"/>
              <a:gd name="connsiteY3" fmla="*/ 2324911 h 2538920"/>
              <a:gd name="connsiteX4" fmla="*/ 194553 w 4125570"/>
              <a:gd name="connsiteY4" fmla="*/ 2315183 h 2538920"/>
              <a:gd name="connsiteX5" fmla="*/ 233463 w 4125570"/>
              <a:gd name="connsiteY5" fmla="*/ 2305456 h 2538920"/>
              <a:gd name="connsiteX6" fmla="*/ 291829 w 4125570"/>
              <a:gd name="connsiteY6" fmla="*/ 2286000 h 2538920"/>
              <a:gd name="connsiteX7" fmla="*/ 321012 w 4125570"/>
              <a:gd name="connsiteY7" fmla="*/ 2276273 h 2538920"/>
              <a:gd name="connsiteX8" fmla="*/ 369651 w 4125570"/>
              <a:gd name="connsiteY8" fmla="*/ 2266545 h 2538920"/>
              <a:gd name="connsiteX9" fmla="*/ 398834 w 4125570"/>
              <a:gd name="connsiteY9" fmla="*/ 2256817 h 2538920"/>
              <a:gd name="connsiteX10" fmla="*/ 457200 w 4125570"/>
              <a:gd name="connsiteY10" fmla="*/ 2247090 h 2538920"/>
              <a:gd name="connsiteX11" fmla="*/ 904672 w 4125570"/>
              <a:gd name="connsiteY11" fmla="*/ 2247090 h 2538920"/>
              <a:gd name="connsiteX12" fmla="*/ 1070042 w 4125570"/>
              <a:gd name="connsiteY12" fmla="*/ 2256817 h 2538920"/>
              <a:gd name="connsiteX13" fmla="*/ 1799617 w 4125570"/>
              <a:gd name="connsiteY13" fmla="*/ 2276273 h 2538920"/>
              <a:gd name="connsiteX14" fmla="*/ 1848255 w 4125570"/>
              <a:gd name="connsiteY14" fmla="*/ 2286000 h 2538920"/>
              <a:gd name="connsiteX15" fmla="*/ 1877438 w 4125570"/>
              <a:gd name="connsiteY15" fmla="*/ 2276273 h 2538920"/>
              <a:gd name="connsiteX16" fmla="*/ 1887166 w 4125570"/>
              <a:gd name="connsiteY16" fmla="*/ 2227634 h 2538920"/>
              <a:gd name="connsiteX17" fmla="*/ 1896893 w 4125570"/>
              <a:gd name="connsiteY17" fmla="*/ 2188724 h 2538920"/>
              <a:gd name="connsiteX18" fmla="*/ 1916349 w 4125570"/>
              <a:gd name="connsiteY18" fmla="*/ 2130358 h 2538920"/>
              <a:gd name="connsiteX19" fmla="*/ 1926076 w 4125570"/>
              <a:gd name="connsiteY19" fmla="*/ 2101175 h 2538920"/>
              <a:gd name="connsiteX20" fmla="*/ 1935804 w 4125570"/>
              <a:gd name="connsiteY20" fmla="*/ 2071992 h 2538920"/>
              <a:gd name="connsiteX21" fmla="*/ 1945532 w 4125570"/>
              <a:gd name="connsiteY21" fmla="*/ 2033081 h 2538920"/>
              <a:gd name="connsiteX22" fmla="*/ 1974715 w 4125570"/>
              <a:gd name="connsiteY22" fmla="*/ 1945532 h 2538920"/>
              <a:gd name="connsiteX23" fmla="*/ 1984442 w 4125570"/>
              <a:gd name="connsiteY23" fmla="*/ 1916349 h 2538920"/>
              <a:gd name="connsiteX24" fmla="*/ 1994170 w 4125570"/>
              <a:gd name="connsiteY24" fmla="*/ 1887166 h 2538920"/>
              <a:gd name="connsiteX25" fmla="*/ 2003898 w 4125570"/>
              <a:gd name="connsiteY25" fmla="*/ 1848256 h 2538920"/>
              <a:gd name="connsiteX26" fmla="*/ 2023353 w 4125570"/>
              <a:gd name="connsiteY26" fmla="*/ 1789890 h 2538920"/>
              <a:gd name="connsiteX27" fmla="*/ 2033081 w 4125570"/>
              <a:gd name="connsiteY27" fmla="*/ 1760707 h 2538920"/>
              <a:gd name="connsiteX28" fmla="*/ 2052536 w 4125570"/>
              <a:gd name="connsiteY28" fmla="*/ 1643975 h 2538920"/>
              <a:gd name="connsiteX29" fmla="*/ 2062263 w 4125570"/>
              <a:gd name="connsiteY29" fmla="*/ 1614792 h 2538920"/>
              <a:gd name="connsiteX30" fmla="*/ 2081719 w 4125570"/>
              <a:gd name="connsiteY30" fmla="*/ 1536971 h 2538920"/>
              <a:gd name="connsiteX31" fmla="*/ 2091446 w 4125570"/>
              <a:gd name="connsiteY31" fmla="*/ 1478605 h 2538920"/>
              <a:gd name="connsiteX32" fmla="*/ 2110902 w 4125570"/>
              <a:gd name="connsiteY32" fmla="*/ 1449422 h 2538920"/>
              <a:gd name="connsiteX33" fmla="*/ 2120629 w 4125570"/>
              <a:gd name="connsiteY33" fmla="*/ 1410511 h 2538920"/>
              <a:gd name="connsiteX34" fmla="*/ 2130357 w 4125570"/>
              <a:gd name="connsiteY34" fmla="*/ 1381328 h 2538920"/>
              <a:gd name="connsiteX35" fmla="*/ 2149812 w 4125570"/>
              <a:gd name="connsiteY35" fmla="*/ 1303507 h 2538920"/>
              <a:gd name="connsiteX36" fmla="*/ 2159540 w 4125570"/>
              <a:gd name="connsiteY36" fmla="*/ 1254868 h 2538920"/>
              <a:gd name="connsiteX37" fmla="*/ 2178995 w 4125570"/>
              <a:gd name="connsiteY37" fmla="*/ 1196503 h 2538920"/>
              <a:gd name="connsiteX38" fmla="*/ 2188723 w 4125570"/>
              <a:gd name="connsiteY38" fmla="*/ 1167320 h 2538920"/>
              <a:gd name="connsiteX39" fmla="*/ 2198451 w 4125570"/>
              <a:gd name="connsiteY39" fmla="*/ 1118681 h 2538920"/>
              <a:gd name="connsiteX40" fmla="*/ 2217906 w 4125570"/>
              <a:gd name="connsiteY40" fmla="*/ 1060315 h 2538920"/>
              <a:gd name="connsiteX41" fmla="*/ 2227634 w 4125570"/>
              <a:gd name="connsiteY41" fmla="*/ 1031132 h 2538920"/>
              <a:gd name="connsiteX42" fmla="*/ 2263758 w 4125570"/>
              <a:gd name="connsiteY42" fmla="*/ 977123 h 2538920"/>
              <a:gd name="connsiteX43" fmla="*/ 2285594 w 4125570"/>
              <a:gd name="connsiteY43" fmla="*/ 926509 h 2538920"/>
              <a:gd name="connsiteX44" fmla="*/ 2307431 w 4125570"/>
              <a:gd name="connsiteY44" fmla="*/ 882431 h 2538920"/>
              <a:gd name="connsiteX45" fmla="*/ 2337020 w 4125570"/>
              <a:gd name="connsiteY45" fmla="*/ 802431 h 2538920"/>
              <a:gd name="connsiteX46" fmla="*/ 2363821 w 4125570"/>
              <a:gd name="connsiteY46" fmla="*/ 729575 h 2538920"/>
              <a:gd name="connsiteX47" fmla="*/ 2402732 w 4125570"/>
              <a:gd name="connsiteY47" fmla="*/ 651754 h 2538920"/>
              <a:gd name="connsiteX48" fmla="*/ 2412459 w 4125570"/>
              <a:gd name="connsiteY48" fmla="*/ 622571 h 2538920"/>
              <a:gd name="connsiteX49" fmla="*/ 2431915 w 4125570"/>
              <a:gd name="connsiteY49" fmla="*/ 603115 h 2538920"/>
              <a:gd name="connsiteX50" fmla="*/ 2441642 w 4125570"/>
              <a:gd name="connsiteY50" fmla="*/ 564205 h 2538920"/>
              <a:gd name="connsiteX51" fmla="*/ 2461098 w 4125570"/>
              <a:gd name="connsiteY51" fmla="*/ 535022 h 2538920"/>
              <a:gd name="connsiteX52" fmla="*/ 2480553 w 4125570"/>
              <a:gd name="connsiteY52" fmla="*/ 466928 h 2538920"/>
              <a:gd name="connsiteX53" fmla="*/ 2500008 w 4125570"/>
              <a:gd name="connsiteY53" fmla="*/ 437745 h 2538920"/>
              <a:gd name="connsiteX54" fmla="*/ 2519463 w 4125570"/>
              <a:gd name="connsiteY54" fmla="*/ 398834 h 2538920"/>
              <a:gd name="connsiteX55" fmla="*/ 2538919 w 4125570"/>
              <a:gd name="connsiteY55" fmla="*/ 369651 h 2538920"/>
              <a:gd name="connsiteX56" fmla="*/ 2597285 w 4125570"/>
              <a:gd name="connsiteY56" fmla="*/ 262647 h 2538920"/>
              <a:gd name="connsiteX57" fmla="*/ 2626468 w 4125570"/>
              <a:gd name="connsiteY57" fmla="*/ 204281 h 2538920"/>
              <a:gd name="connsiteX58" fmla="*/ 2645923 w 4125570"/>
              <a:gd name="connsiteY58" fmla="*/ 145915 h 2538920"/>
              <a:gd name="connsiteX59" fmla="*/ 2655651 w 4125570"/>
              <a:gd name="connsiteY59" fmla="*/ 116732 h 2538920"/>
              <a:gd name="connsiteX60" fmla="*/ 2675106 w 4125570"/>
              <a:gd name="connsiteY60" fmla="*/ 87549 h 2538920"/>
              <a:gd name="connsiteX61" fmla="*/ 2704289 w 4125570"/>
              <a:gd name="connsiteY61" fmla="*/ 19456 h 2538920"/>
              <a:gd name="connsiteX62" fmla="*/ 2723744 w 4125570"/>
              <a:gd name="connsiteY62" fmla="*/ 0 h 2538920"/>
              <a:gd name="connsiteX63" fmla="*/ 2704289 w 4125570"/>
              <a:gd name="connsiteY63" fmla="*/ 58366 h 2538920"/>
              <a:gd name="connsiteX64" fmla="*/ 2694561 w 4125570"/>
              <a:gd name="connsiteY64" fmla="*/ 107005 h 2538920"/>
              <a:gd name="connsiteX65" fmla="*/ 2675106 w 4125570"/>
              <a:gd name="connsiteY65" fmla="*/ 165371 h 2538920"/>
              <a:gd name="connsiteX66" fmla="*/ 2665378 w 4125570"/>
              <a:gd name="connsiteY66" fmla="*/ 194554 h 2538920"/>
              <a:gd name="connsiteX67" fmla="*/ 2655651 w 4125570"/>
              <a:gd name="connsiteY67" fmla="*/ 233464 h 2538920"/>
              <a:gd name="connsiteX68" fmla="*/ 2636195 w 4125570"/>
              <a:gd name="connsiteY68" fmla="*/ 350196 h 2538920"/>
              <a:gd name="connsiteX69" fmla="*/ 2616740 w 4125570"/>
              <a:gd name="connsiteY69" fmla="*/ 379379 h 2538920"/>
              <a:gd name="connsiteX70" fmla="*/ 2607012 w 4125570"/>
              <a:gd name="connsiteY70" fmla="*/ 418290 h 2538920"/>
              <a:gd name="connsiteX71" fmla="*/ 2587557 w 4125570"/>
              <a:gd name="connsiteY71" fmla="*/ 476656 h 2538920"/>
              <a:gd name="connsiteX72" fmla="*/ 2577829 w 4125570"/>
              <a:gd name="connsiteY72" fmla="*/ 505839 h 2538920"/>
              <a:gd name="connsiteX73" fmla="*/ 2568102 w 4125570"/>
              <a:gd name="connsiteY73" fmla="*/ 544749 h 2538920"/>
              <a:gd name="connsiteX74" fmla="*/ 2548646 w 4125570"/>
              <a:gd name="connsiteY74" fmla="*/ 603115 h 2538920"/>
              <a:gd name="connsiteX75" fmla="*/ 2538919 w 4125570"/>
              <a:gd name="connsiteY75" fmla="*/ 632298 h 2538920"/>
              <a:gd name="connsiteX76" fmla="*/ 2529191 w 4125570"/>
              <a:gd name="connsiteY76" fmla="*/ 661481 h 2538920"/>
              <a:gd name="connsiteX77" fmla="*/ 2509736 w 4125570"/>
              <a:gd name="connsiteY77" fmla="*/ 739303 h 2538920"/>
              <a:gd name="connsiteX78" fmla="*/ 2490281 w 4125570"/>
              <a:gd name="connsiteY78" fmla="*/ 797668 h 2538920"/>
              <a:gd name="connsiteX79" fmla="*/ 2480553 w 4125570"/>
              <a:gd name="connsiteY79" fmla="*/ 836579 h 2538920"/>
              <a:gd name="connsiteX80" fmla="*/ 2461098 w 4125570"/>
              <a:gd name="connsiteY80" fmla="*/ 894945 h 2538920"/>
              <a:gd name="connsiteX81" fmla="*/ 2431915 w 4125570"/>
              <a:gd name="connsiteY81" fmla="*/ 992222 h 2538920"/>
              <a:gd name="connsiteX82" fmla="*/ 2412459 w 4125570"/>
              <a:gd name="connsiteY82" fmla="*/ 1021405 h 2538920"/>
              <a:gd name="connsiteX83" fmla="*/ 2393004 w 4125570"/>
              <a:gd name="connsiteY83" fmla="*/ 1079771 h 2538920"/>
              <a:gd name="connsiteX84" fmla="*/ 2363821 w 4125570"/>
              <a:gd name="connsiteY84" fmla="*/ 1147864 h 2538920"/>
              <a:gd name="connsiteX85" fmla="*/ 2344366 w 4125570"/>
              <a:gd name="connsiteY85" fmla="*/ 1167320 h 2538920"/>
              <a:gd name="connsiteX86" fmla="*/ 2315183 w 4125570"/>
              <a:gd name="connsiteY86" fmla="*/ 1254868 h 2538920"/>
              <a:gd name="connsiteX87" fmla="*/ 2305455 w 4125570"/>
              <a:gd name="connsiteY87" fmla="*/ 1284051 h 2538920"/>
              <a:gd name="connsiteX88" fmla="*/ 2286000 w 4125570"/>
              <a:gd name="connsiteY88" fmla="*/ 1303507 h 2538920"/>
              <a:gd name="connsiteX89" fmla="*/ 2266544 w 4125570"/>
              <a:gd name="connsiteY89" fmla="*/ 1381328 h 2538920"/>
              <a:gd name="connsiteX90" fmla="*/ 2256817 w 4125570"/>
              <a:gd name="connsiteY90" fmla="*/ 1410511 h 2538920"/>
              <a:gd name="connsiteX91" fmla="*/ 2237361 w 4125570"/>
              <a:gd name="connsiteY91" fmla="*/ 1488332 h 2538920"/>
              <a:gd name="connsiteX92" fmla="*/ 2217906 w 4125570"/>
              <a:gd name="connsiteY92" fmla="*/ 1546698 h 2538920"/>
              <a:gd name="connsiteX93" fmla="*/ 2208178 w 4125570"/>
              <a:gd name="connsiteY93" fmla="*/ 1595337 h 2538920"/>
              <a:gd name="connsiteX94" fmla="*/ 2198451 w 4125570"/>
              <a:gd name="connsiteY94" fmla="*/ 1624520 h 2538920"/>
              <a:gd name="connsiteX95" fmla="*/ 2178995 w 4125570"/>
              <a:gd name="connsiteY95" fmla="*/ 1750979 h 2538920"/>
              <a:gd name="connsiteX96" fmla="*/ 2169268 w 4125570"/>
              <a:gd name="connsiteY96" fmla="*/ 1780162 h 2538920"/>
              <a:gd name="connsiteX97" fmla="*/ 2159540 w 4125570"/>
              <a:gd name="connsiteY97" fmla="*/ 1926077 h 2538920"/>
              <a:gd name="connsiteX98" fmla="*/ 2149812 w 4125570"/>
              <a:gd name="connsiteY98" fmla="*/ 1955260 h 2538920"/>
              <a:gd name="connsiteX99" fmla="*/ 2130357 w 4125570"/>
              <a:gd name="connsiteY99" fmla="*/ 2052537 h 2538920"/>
              <a:gd name="connsiteX100" fmla="*/ 2120629 w 4125570"/>
              <a:gd name="connsiteY100" fmla="*/ 2208179 h 2538920"/>
              <a:gd name="connsiteX101" fmla="*/ 2110902 w 4125570"/>
              <a:gd name="connsiteY101" fmla="*/ 2305456 h 2538920"/>
              <a:gd name="connsiteX102" fmla="*/ 2354093 w 4125570"/>
              <a:gd name="connsiteY102" fmla="*/ 2295728 h 2538920"/>
              <a:gd name="connsiteX103" fmla="*/ 2529191 w 4125570"/>
              <a:gd name="connsiteY103" fmla="*/ 2276273 h 2538920"/>
              <a:gd name="connsiteX104" fmla="*/ 2577829 w 4125570"/>
              <a:gd name="connsiteY104" fmla="*/ 2266545 h 2538920"/>
              <a:gd name="connsiteX105" fmla="*/ 2665378 w 4125570"/>
              <a:gd name="connsiteY105" fmla="*/ 2256817 h 2538920"/>
              <a:gd name="connsiteX106" fmla="*/ 2684834 w 4125570"/>
              <a:gd name="connsiteY106" fmla="*/ 2198451 h 2538920"/>
              <a:gd name="connsiteX107" fmla="*/ 2694561 w 4125570"/>
              <a:gd name="connsiteY107" fmla="*/ 2169268 h 2538920"/>
              <a:gd name="connsiteX108" fmla="*/ 2714017 w 4125570"/>
              <a:gd name="connsiteY108" fmla="*/ 2130358 h 2538920"/>
              <a:gd name="connsiteX109" fmla="*/ 2743200 w 4125570"/>
              <a:gd name="connsiteY109" fmla="*/ 2023354 h 2538920"/>
              <a:gd name="connsiteX110" fmla="*/ 2772383 w 4125570"/>
              <a:gd name="connsiteY110" fmla="*/ 1955260 h 2538920"/>
              <a:gd name="connsiteX111" fmla="*/ 2821021 w 4125570"/>
              <a:gd name="connsiteY111" fmla="*/ 1887166 h 2538920"/>
              <a:gd name="connsiteX112" fmla="*/ 2830749 w 4125570"/>
              <a:gd name="connsiteY112" fmla="*/ 1857983 h 2538920"/>
              <a:gd name="connsiteX113" fmla="*/ 2859932 w 4125570"/>
              <a:gd name="connsiteY113" fmla="*/ 1799617 h 2538920"/>
              <a:gd name="connsiteX114" fmla="*/ 2855778 w 4125570"/>
              <a:gd name="connsiteY114" fmla="*/ 1957236 h 2538920"/>
              <a:gd name="connsiteX115" fmla="*/ 2820261 w 4125570"/>
              <a:gd name="connsiteY115" fmla="*/ 2261378 h 2538920"/>
              <a:gd name="connsiteX116" fmla="*/ 3073940 w 4125570"/>
              <a:gd name="connsiteY116" fmla="*/ 2227634 h 2538920"/>
              <a:gd name="connsiteX117" fmla="*/ 3142034 w 4125570"/>
              <a:gd name="connsiteY117" fmla="*/ 2208179 h 2538920"/>
              <a:gd name="connsiteX118" fmla="*/ 3336587 w 4125570"/>
              <a:gd name="connsiteY118" fmla="*/ 2188724 h 2538920"/>
              <a:gd name="connsiteX119" fmla="*/ 3793787 w 4125570"/>
              <a:gd name="connsiteY119" fmla="*/ 2188724 h 2538920"/>
              <a:gd name="connsiteX120" fmla="*/ 3920246 w 4125570"/>
              <a:gd name="connsiteY120" fmla="*/ 2227634 h 2538920"/>
              <a:gd name="connsiteX121" fmla="*/ 3978612 w 4125570"/>
              <a:gd name="connsiteY121" fmla="*/ 2247090 h 2538920"/>
              <a:gd name="connsiteX122" fmla="*/ 4027251 w 4125570"/>
              <a:gd name="connsiteY122" fmla="*/ 2276273 h 2538920"/>
              <a:gd name="connsiteX123" fmla="*/ 4056434 w 4125570"/>
              <a:gd name="connsiteY123" fmla="*/ 2305456 h 2538920"/>
              <a:gd name="connsiteX124" fmla="*/ 4075889 w 4125570"/>
              <a:gd name="connsiteY124" fmla="*/ 2363822 h 2538920"/>
              <a:gd name="connsiteX125" fmla="*/ 4114800 w 4125570"/>
              <a:gd name="connsiteY125" fmla="*/ 2431915 h 2538920"/>
              <a:gd name="connsiteX126" fmla="*/ 4124527 w 4125570"/>
              <a:gd name="connsiteY126" fmla="*/ 2461098 h 2538920"/>
              <a:gd name="connsiteX127" fmla="*/ 4124527 w 4125570"/>
              <a:gd name="connsiteY127" fmla="*/ 2538920 h 2538920"/>
              <a:gd name="connsiteX0" fmla="*/ 0 w 4125570"/>
              <a:gd name="connsiteY0" fmla="*/ 2461098 h 2538920"/>
              <a:gd name="connsiteX1" fmla="*/ 77821 w 4125570"/>
              <a:gd name="connsiteY1" fmla="*/ 2373549 h 2538920"/>
              <a:gd name="connsiteX2" fmla="*/ 107004 w 4125570"/>
              <a:gd name="connsiteY2" fmla="*/ 2344366 h 2538920"/>
              <a:gd name="connsiteX3" fmla="*/ 165370 w 4125570"/>
              <a:gd name="connsiteY3" fmla="*/ 2324911 h 2538920"/>
              <a:gd name="connsiteX4" fmla="*/ 194553 w 4125570"/>
              <a:gd name="connsiteY4" fmla="*/ 2315183 h 2538920"/>
              <a:gd name="connsiteX5" fmla="*/ 233463 w 4125570"/>
              <a:gd name="connsiteY5" fmla="*/ 2305456 h 2538920"/>
              <a:gd name="connsiteX6" fmla="*/ 291829 w 4125570"/>
              <a:gd name="connsiteY6" fmla="*/ 2286000 h 2538920"/>
              <a:gd name="connsiteX7" fmla="*/ 321012 w 4125570"/>
              <a:gd name="connsiteY7" fmla="*/ 2276273 h 2538920"/>
              <a:gd name="connsiteX8" fmla="*/ 369651 w 4125570"/>
              <a:gd name="connsiteY8" fmla="*/ 2266545 h 2538920"/>
              <a:gd name="connsiteX9" fmla="*/ 398834 w 4125570"/>
              <a:gd name="connsiteY9" fmla="*/ 2256817 h 2538920"/>
              <a:gd name="connsiteX10" fmla="*/ 457200 w 4125570"/>
              <a:gd name="connsiteY10" fmla="*/ 2247090 h 2538920"/>
              <a:gd name="connsiteX11" fmla="*/ 904672 w 4125570"/>
              <a:gd name="connsiteY11" fmla="*/ 2247090 h 2538920"/>
              <a:gd name="connsiteX12" fmla="*/ 1070042 w 4125570"/>
              <a:gd name="connsiteY12" fmla="*/ 2256817 h 2538920"/>
              <a:gd name="connsiteX13" fmla="*/ 1799617 w 4125570"/>
              <a:gd name="connsiteY13" fmla="*/ 2276273 h 2538920"/>
              <a:gd name="connsiteX14" fmla="*/ 1848255 w 4125570"/>
              <a:gd name="connsiteY14" fmla="*/ 2286000 h 2538920"/>
              <a:gd name="connsiteX15" fmla="*/ 1877438 w 4125570"/>
              <a:gd name="connsiteY15" fmla="*/ 2276273 h 2538920"/>
              <a:gd name="connsiteX16" fmla="*/ 1887166 w 4125570"/>
              <a:gd name="connsiteY16" fmla="*/ 2227634 h 2538920"/>
              <a:gd name="connsiteX17" fmla="*/ 1896893 w 4125570"/>
              <a:gd name="connsiteY17" fmla="*/ 2188724 h 2538920"/>
              <a:gd name="connsiteX18" fmla="*/ 1916349 w 4125570"/>
              <a:gd name="connsiteY18" fmla="*/ 2130358 h 2538920"/>
              <a:gd name="connsiteX19" fmla="*/ 1926076 w 4125570"/>
              <a:gd name="connsiteY19" fmla="*/ 2101175 h 2538920"/>
              <a:gd name="connsiteX20" fmla="*/ 1935804 w 4125570"/>
              <a:gd name="connsiteY20" fmla="*/ 2071992 h 2538920"/>
              <a:gd name="connsiteX21" fmla="*/ 1945532 w 4125570"/>
              <a:gd name="connsiteY21" fmla="*/ 2033081 h 2538920"/>
              <a:gd name="connsiteX22" fmla="*/ 1974715 w 4125570"/>
              <a:gd name="connsiteY22" fmla="*/ 1945532 h 2538920"/>
              <a:gd name="connsiteX23" fmla="*/ 1984442 w 4125570"/>
              <a:gd name="connsiteY23" fmla="*/ 1916349 h 2538920"/>
              <a:gd name="connsiteX24" fmla="*/ 1994170 w 4125570"/>
              <a:gd name="connsiteY24" fmla="*/ 1887166 h 2538920"/>
              <a:gd name="connsiteX25" fmla="*/ 2003898 w 4125570"/>
              <a:gd name="connsiteY25" fmla="*/ 1848256 h 2538920"/>
              <a:gd name="connsiteX26" fmla="*/ 2023353 w 4125570"/>
              <a:gd name="connsiteY26" fmla="*/ 1789890 h 2538920"/>
              <a:gd name="connsiteX27" fmla="*/ 2033081 w 4125570"/>
              <a:gd name="connsiteY27" fmla="*/ 1760707 h 2538920"/>
              <a:gd name="connsiteX28" fmla="*/ 2052536 w 4125570"/>
              <a:gd name="connsiteY28" fmla="*/ 1643975 h 2538920"/>
              <a:gd name="connsiteX29" fmla="*/ 2062263 w 4125570"/>
              <a:gd name="connsiteY29" fmla="*/ 1614792 h 2538920"/>
              <a:gd name="connsiteX30" fmla="*/ 2081719 w 4125570"/>
              <a:gd name="connsiteY30" fmla="*/ 1536971 h 2538920"/>
              <a:gd name="connsiteX31" fmla="*/ 2091446 w 4125570"/>
              <a:gd name="connsiteY31" fmla="*/ 1478605 h 2538920"/>
              <a:gd name="connsiteX32" fmla="*/ 2110902 w 4125570"/>
              <a:gd name="connsiteY32" fmla="*/ 1449422 h 2538920"/>
              <a:gd name="connsiteX33" fmla="*/ 2120629 w 4125570"/>
              <a:gd name="connsiteY33" fmla="*/ 1410511 h 2538920"/>
              <a:gd name="connsiteX34" fmla="*/ 2130357 w 4125570"/>
              <a:gd name="connsiteY34" fmla="*/ 1381328 h 2538920"/>
              <a:gd name="connsiteX35" fmla="*/ 2149812 w 4125570"/>
              <a:gd name="connsiteY35" fmla="*/ 1303507 h 2538920"/>
              <a:gd name="connsiteX36" fmla="*/ 2159540 w 4125570"/>
              <a:gd name="connsiteY36" fmla="*/ 1254868 h 2538920"/>
              <a:gd name="connsiteX37" fmla="*/ 2178995 w 4125570"/>
              <a:gd name="connsiteY37" fmla="*/ 1196503 h 2538920"/>
              <a:gd name="connsiteX38" fmla="*/ 2188723 w 4125570"/>
              <a:gd name="connsiteY38" fmla="*/ 1167320 h 2538920"/>
              <a:gd name="connsiteX39" fmla="*/ 2198451 w 4125570"/>
              <a:gd name="connsiteY39" fmla="*/ 1118681 h 2538920"/>
              <a:gd name="connsiteX40" fmla="*/ 2217906 w 4125570"/>
              <a:gd name="connsiteY40" fmla="*/ 1060315 h 2538920"/>
              <a:gd name="connsiteX41" fmla="*/ 2227634 w 4125570"/>
              <a:gd name="connsiteY41" fmla="*/ 1031132 h 2538920"/>
              <a:gd name="connsiteX42" fmla="*/ 2263758 w 4125570"/>
              <a:gd name="connsiteY42" fmla="*/ 977123 h 2538920"/>
              <a:gd name="connsiteX43" fmla="*/ 2285594 w 4125570"/>
              <a:gd name="connsiteY43" fmla="*/ 926509 h 2538920"/>
              <a:gd name="connsiteX44" fmla="*/ 2307431 w 4125570"/>
              <a:gd name="connsiteY44" fmla="*/ 882431 h 2538920"/>
              <a:gd name="connsiteX45" fmla="*/ 2337020 w 4125570"/>
              <a:gd name="connsiteY45" fmla="*/ 802431 h 2538920"/>
              <a:gd name="connsiteX46" fmla="*/ 2363821 w 4125570"/>
              <a:gd name="connsiteY46" fmla="*/ 729575 h 2538920"/>
              <a:gd name="connsiteX47" fmla="*/ 2402732 w 4125570"/>
              <a:gd name="connsiteY47" fmla="*/ 651754 h 2538920"/>
              <a:gd name="connsiteX48" fmla="*/ 2412459 w 4125570"/>
              <a:gd name="connsiteY48" fmla="*/ 622571 h 2538920"/>
              <a:gd name="connsiteX49" fmla="*/ 2431915 w 4125570"/>
              <a:gd name="connsiteY49" fmla="*/ 603115 h 2538920"/>
              <a:gd name="connsiteX50" fmla="*/ 2441642 w 4125570"/>
              <a:gd name="connsiteY50" fmla="*/ 564205 h 2538920"/>
              <a:gd name="connsiteX51" fmla="*/ 2461098 w 4125570"/>
              <a:gd name="connsiteY51" fmla="*/ 535022 h 2538920"/>
              <a:gd name="connsiteX52" fmla="*/ 2480553 w 4125570"/>
              <a:gd name="connsiteY52" fmla="*/ 466928 h 2538920"/>
              <a:gd name="connsiteX53" fmla="*/ 2500008 w 4125570"/>
              <a:gd name="connsiteY53" fmla="*/ 437745 h 2538920"/>
              <a:gd name="connsiteX54" fmla="*/ 2519463 w 4125570"/>
              <a:gd name="connsiteY54" fmla="*/ 398834 h 2538920"/>
              <a:gd name="connsiteX55" fmla="*/ 2538919 w 4125570"/>
              <a:gd name="connsiteY55" fmla="*/ 369651 h 2538920"/>
              <a:gd name="connsiteX56" fmla="*/ 2597285 w 4125570"/>
              <a:gd name="connsiteY56" fmla="*/ 262647 h 2538920"/>
              <a:gd name="connsiteX57" fmla="*/ 2626468 w 4125570"/>
              <a:gd name="connsiteY57" fmla="*/ 204281 h 2538920"/>
              <a:gd name="connsiteX58" fmla="*/ 2645923 w 4125570"/>
              <a:gd name="connsiteY58" fmla="*/ 145915 h 2538920"/>
              <a:gd name="connsiteX59" fmla="*/ 2655651 w 4125570"/>
              <a:gd name="connsiteY59" fmla="*/ 116732 h 2538920"/>
              <a:gd name="connsiteX60" fmla="*/ 2675106 w 4125570"/>
              <a:gd name="connsiteY60" fmla="*/ 87549 h 2538920"/>
              <a:gd name="connsiteX61" fmla="*/ 2704289 w 4125570"/>
              <a:gd name="connsiteY61" fmla="*/ 19456 h 2538920"/>
              <a:gd name="connsiteX62" fmla="*/ 2723744 w 4125570"/>
              <a:gd name="connsiteY62" fmla="*/ 0 h 2538920"/>
              <a:gd name="connsiteX63" fmla="*/ 2704289 w 4125570"/>
              <a:gd name="connsiteY63" fmla="*/ 58366 h 2538920"/>
              <a:gd name="connsiteX64" fmla="*/ 2694561 w 4125570"/>
              <a:gd name="connsiteY64" fmla="*/ 107005 h 2538920"/>
              <a:gd name="connsiteX65" fmla="*/ 2675106 w 4125570"/>
              <a:gd name="connsiteY65" fmla="*/ 165371 h 2538920"/>
              <a:gd name="connsiteX66" fmla="*/ 2665378 w 4125570"/>
              <a:gd name="connsiteY66" fmla="*/ 194554 h 2538920"/>
              <a:gd name="connsiteX67" fmla="*/ 2655651 w 4125570"/>
              <a:gd name="connsiteY67" fmla="*/ 233464 h 2538920"/>
              <a:gd name="connsiteX68" fmla="*/ 2636195 w 4125570"/>
              <a:gd name="connsiteY68" fmla="*/ 350196 h 2538920"/>
              <a:gd name="connsiteX69" fmla="*/ 2616740 w 4125570"/>
              <a:gd name="connsiteY69" fmla="*/ 379379 h 2538920"/>
              <a:gd name="connsiteX70" fmla="*/ 2607012 w 4125570"/>
              <a:gd name="connsiteY70" fmla="*/ 418290 h 2538920"/>
              <a:gd name="connsiteX71" fmla="*/ 2587557 w 4125570"/>
              <a:gd name="connsiteY71" fmla="*/ 476656 h 2538920"/>
              <a:gd name="connsiteX72" fmla="*/ 2577829 w 4125570"/>
              <a:gd name="connsiteY72" fmla="*/ 505839 h 2538920"/>
              <a:gd name="connsiteX73" fmla="*/ 2568102 w 4125570"/>
              <a:gd name="connsiteY73" fmla="*/ 544749 h 2538920"/>
              <a:gd name="connsiteX74" fmla="*/ 2548646 w 4125570"/>
              <a:gd name="connsiteY74" fmla="*/ 603115 h 2538920"/>
              <a:gd name="connsiteX75" fmla="*/ 2538919 w 4125570"/>
              <a:gd name="connsiteY75" fmla="*/ 632298 h 2538920"/>
              <a:gd name="connsiteX76" fmla="*/ 2529191 w 4125570"/>
              <a:gd name="connsiteY76" fmla="*/ 661481 h 2538920"/>
              <a:gd name="connsiteX77" fmla="*/ 2509736 w 4125570"/>
              <a:gd name="connsiteY77" fmla="*/ 739303 h 2538920"/>
              <a:gd name="connsiteX78" fmla="*/ 2490281 w 4125570"/>
              <a:gd name="connsiteY78" fmla="*/ 797668 h 2538920"/>
              <a:gd name="connsiteX79" fmla="*/ 2480553 w 4125570"/>
              <a:gd name="connsiteY79" fmla="*/ 836579 h 2538920"/>
              <a:gd name="connsiteX80" fmla="*/ 2461098 w 4125570"/>
              <a:gd name="connsiteY80" fmla="*/ 894945 h 2538920"/>
              <a:gd name="connsiteX81" fmla="*/ 2431915 w 4125570"/>
              <a:gd name="connsiteY81" fmla="*/ 992222 h 2538920"/>
              <a:gd name="connsiteX82" fmla="*/ 2412459 w 4125570"/>
              <a:gd name="connsiteY82" fmla="*/ 1021405 h 2538920"/>
              <a:gd name="connsiteX83" fmla="*/ 2393004 w 4125570"/>
              <a:gd name="connsiteY83" fmla="*/ 1079771 h 2538920"/>
              <a:gd name="connsiteX84" fmla="*/ 2363821 w 4125570"/>
              <a:gd name="connsiteY84" fmla="*/ 1147864 h 2538920"/>
              <a:gd name="connsiteX85" fmla="*/ 2344366 w 4125570"/>
              <a:gd name="connsiteY85" fmla="*/ 1167320 h 2538920"/>
              <a:gd name="connsiteX86" fmla="*/ 2315183 w 4125570"/>
              <a:gd name="connsiteY86" fmla="*/ 1254868 h 2538920"/>
              <a:gd name="connsiteX87" fmla="*/ 2305455 w 4125570"/>
              <a:gd name="connsiteY87" fmla="*/ 1284051 h 2538920"/>
              <a:gd name="connsiteX88" fmla="*/ 2286000 w 4125570"/>
              <a:gd name="connsiteY88" fmla="*/ 1303507 h 2538920"/>
              <a:gd name="connsiteX89" fmla="*/ 2266544 w 4125570"/>
              <a:gd name="connsiteY89" fmla="*/ 1381328 h 2538920"/>
              <a:gd name="connsiteX90" fmla="*/ 2256817 w 4125570"/>
              <a:gd name="connsiteY90" fmla="*/ 1410511 h 2538920"/>
              <a:gd name="connsiteX91" fmla="*/ 2237361 w 4125570"/>
              <a:gd name="connsiteY91" fmla="*/ 1488332 h 2538920"/>
              <a:gd name="connsiteX92" fmla="*/ 2217906 w 4125570"/>
              <a:gd name="connsiteY92" fmla="*/ 1546698 h 2538920"/>
              <a:gd name="connsiteX93" fmla="*/ 2208178 w 4125570"/>
              <a:gd name="connsiteY93" fmla="*/ 1595337 h 2538920"/>
              <a:gd name="connsiteX94" fmla="*/ 2198451 w 4125570"/>
              <a:gd name="connsiteY94" fmla="*/ 1624520 h 2538920"/>
              <a:gd name="connsiteX95" fmla="*/ 2178995 w 4125570"/>
              <a:gd name="connsiteY95" fmla="*/ 1750979 h 2538920"/>
              <a:gd name="connsiteX96" fmla="*/ 2169268 w 4125570"/>
              <a:gd name="connsiteY96" fmla="*/ 1780162 h 2538920"/>
              <a:gd name="connsiteX97" fmla="*/ 2159540 w 4125570"/>
              <a:gd name="connsiteY97" fmla="*/ 1926077 h 2538920"/>
              <a:gd name="connsiteX98" fmla="*/ 2149812 w 4125570"/>
              <a:gd name="connsiteY98" fmla="*/ 1955260 h 2538920"/>
              <a:gd name="connsiteX99" fmla="*/ 2130357 w 4125570"/>
              <a:gd name="connsiteY99" fmla="*/ 2052537 h 2538920"/>
              <a:gd name="connsiteX100" fmla="*/ 2120629 w 4125570"/>
              <a:gd name="connsiteY100" fmla="*/ 2208179 h 2538920"/>
              <a:gd name="connsiteX101" fmla="*/ 2110902 w 4125570"/>
              <a:gd name="connsiteY101" fmla="*/ 2305456 h 2538920"/>
              <a:gd name="connsiteX102" fmla="*/ 2354093 w 4125570"/>
              <a:gd name="connsiteY102" fmla="*/ 2295728 h 2538920"/>
              <a:gd name="connsiteX103" fmla="*/ 2529191 w 4125570"/>
              <a:gd name="connsiteY103" fmla="*/ 2276273 h 2538920"/>
              <a:gd name="connsiteX104" fmla="*/ 2577829 w 4125570"/>
              <a:gd name="connsiteY104" fmla="*/ 2266545 h 2538920"/>
              <a:gd name="connsiteX105" fmla="*/ 2665378 w 4125570"/>
              <a:gd name="connsiteY105" fmla="*/ 2256817 h 2538920"/>
              <a:gd name="connsiteX106" fmla="*/ 2684834 w 4125570"/>
              <a:gd name="connsiteY106" fmla="*/ 2198451 h 2538920"/>
              <a:gd name="connsiteX107" fmla="*/ 2694561 w 4125570"/>
              <a:gd name="connsiteY107" fmla="*/ 2169268 h 2538920"/>
              <a:gd name="connsiteX108" fmla="*/ 2714017 w 4125570"/>
              <a:gd name="connsiteY108" fmla="*/ 2130358 h 2538920"/>
              <a:gd name="connsiteX109" fmla="*/ 2743200 w 4125570"/>
              <a:gd name="connsiteY109" fmla="*/ 2023354 h 2538920"/>
              <a:gd name="connsiteX110" fmla="*/ 2772383 w 4125570"/>
              <a:gd name="connsiteY110" fmla="*/ 1955260 h 2538920"/>
              <a:gd name="connsiteX111" fmla="*/ 2821021 w 4125570"/>
              <a:gd name="connsiteY111" fmla="*/ 1887166 h 2538920"/>
              <a:gd name="connsiteX112" fmla="*/ 2830749 w 4125570"/>
              <a:gd name="connsiteY112" fmla="*/ 1857983 h 2538920"/>
              <a:gd name="connsiteX113" fmla="*/ 2859932 w 4125570"/>
              <a:gd name="connsiteY113" fmla="*/ 1799617 h 2538920"/>
              <a:gd name="connsiteX114" fmla="*/ 2855778 w 4125570"/>
              <a:gd name="connsiteY114" fmla="*/ 1957236 h 2538920"/>
              <a:gd name="connsiteX115" fmla="*/ 2820261 w 4125570"/>
              <a:gd name="connsiteY115" fmla="*/ 2261378 h 2538920"/>
              <a:gd name="connsiteX116" fmla="*/ 3073940 w 4125570"/>
              <a:gd name="connsiteY116" fmla="*/ 2227634 h 2538920"/>
              <a:gd name="connsiteX117" fmla="*/ 3142034 w 4125570"/>
              <a:gd name="connsiteY117" fmla="*/ 2208179 h 2538920"/>
              <a:gd name="connsiteX118" fmla="*/ 3336587 w 4125570"/>
              <a:gd name="connsiteY118" fmla="*/ 2188724 h 2538920"/>
              <a:gd name="connsiteX119" fmla="*/ 3793787 w 4125570"/>
              <a:gd name="connsiteY119" fmla="*/ 2188724 h 2538920"/>
              <a:gd name="connsiteX120" fmla="*/ 3920246 w 4125570"/>
              <a:gd name="connsiteY120" fmla="*/ 2227634 h 2538920"/>
              <a:gd name="connsiteX121" fmla="*/ 3978612 w 4125570"/>
              <a:gd name="connsiteY121" fmla="*/ 2247090 h 2538920"/>
              <a:gd name="connsiteX122" fmla="*/ 4027251 w 4125570"/>
              <a:gd name="connsiteY122" fmla="*/ 2276273 h 2538920"/>
              <a:gd name="connsiteX123" fmla="*/ 4056434 w 4125570"/>
              <a:gd name="connsiteY123" fmla="*/ 2305456 h 2538920"/>
              <a:gd name="connsiteX124" fmla="*/ 4075889 w 4125570"/>
              <a:gd name="connsiteY124" fmla="*/ 2363822 h 2538920"/>
              <a:gd name="connsiteX125" fmla="*/ 4114800 w 4125570"/>
              <a:gd name="connsiteY125" fmla="*/ 2431915 h 2538920"/>
              <a:gd name="connsiteX126" fmla="*/ 4124527 w 4125570"/>
              <a:gd name="connsiteY126" fmla="*/ 2461098 h 2538920"/>
              <a:gd name="connsiteX127" fmla="*/ 4124527 w 4125570"/>
              <a:gd name="connsiteY127" fmla="*/ 2538920 h 2538920"/>
              <a:gd name="connsiteX0" fmla="*/ 0 w 4125570"/>
              <a:gd name="connsiteY0" fmla="*/ 2461098 h 2538920"/>
              <a:gd name="connsiteX1" fmla="*/ 77821 w 4125570"/>
              <a:gd name="connsiteY1" fmla="*/ 2373549 h 2538920"/>
              <a:gd name="connsiteX2" fmla="*/ 107004 w 4125570"/>
              <a:gd name="connsiteY2" fmla="*/ 2344366 h 2538920"/>
              <a:gd name="connsiteX3" fmla="*/ 165370 w 4125570"/>
              <a:gd name="connsiteY3" fmla="*/ 2324911 h 2538920"/>
              <a:gd name="connsiteX4" fmla="*/ 194553 w 4125570"/>
              <a:gd name="connsiteY4" fmla="*/ 2315183 h 2538920"/>
              <a:gd name="connsiteX5" fmla="*/ 233463 w 4125570"/>
              <a:gd name="connsiteY5" fmla="*/ 2305456 h 2538920"/>
              <a:gd name="connsiteX6" fmla="*/ 291829 w 4125570"/>
              <a:gd name="connsiteY6" fmla="*/ 2286000 h 2538920"/>
              <a:gd name="connsiteX7" fmla="*/ 321012 w 4125570"/>
              <a:gd name="connsiteY7" fmla="*/ 2276273 h 2538920"/>
              <a:gd name="connsiteX8" fmla="*/ 369651 w 4125570"/>
              <a:gd name="connsiteY8" fmla="*/ 2266545 h 2538920"/>
              <a:gd name="connsiteX9" fmla="*/ 398834 w 4125570"/>
              <a:gd name="connsiteY9" fmla="*/ 2256817 h 2538920"/>
              <a:gd name="connsiteX10" fmla="*/ 457200 w 4125570"/>
              <a:gd name="connsiteY10" fmla="*/ 2247090 h 2538920"/>
              <a:gd name="connsiteX11" fmla="*/ 904672 w 4125570"/>
              <a:gd name="connsiteY11" fmla="*/ 2247090 h 2538920"/>
              <a:gd name="connsiteX12" fmla="*/ 1070042 w 4125570"/>
              <a:gd name="connsiteY12" fmla="*/ 2256817 h 2538920"/>
              <a:gd name="connsiteX13" fmla="*/ 1799617 w 4125570"/>
              <a:gd name="connsiteY13" fmla="*/ 2276273 h 2538920"/>
              <a:gd name="connsiteX14" fmla="*/ 1848255 w 4125570"/>
              <a:gd name="connsiteY14" fmla="*/ 2286000 h 2538920"/>
              <a:gd name="connsiteX15" fmla="*/ 1877438 w 4125570"/>
              <a:gd name="connsiteY15" fmla="*/ 2276273 h 2538920"/>
              <a:gd name="connsiteX16" fmla="*/ 1887166 w 4125570"/>
              <a:gd name="connsiteY16" fmla="*/ 2227634 h 2538920"/>
              <a:gd name="connsiteX17" fmla="*/ 1896893 w 4125570"/>
              <a:gd name="connsiteY17" fmla="*/ 2188724 h 2538920"/>
              <a:gd name="connsiteX18" fmla="*/ 1916349 w 4125570"/>
              <a:gd name="connsiteY18" fmla="*/ 2130358 h 2538920"/>
              <a:gd name="connsiteX19" fmla="*/ 1926076 w 4125570"/>
              <a:gd name="connsiteY19" fmla="*/ 2101175 h 2538920"/>
              <a:gd name="connsiteX20" fmla="*/ 1935804 w 4125570"/>
              <a:gd name="connsiteY20" fmla="*/ 2071992 h 2538920"/>
              <a:gd name="connsiteX21" fmla="*/ 1945532 w 4125570"/>
              <a:gd name="connsiteY21" fmla="*/ 2033081 h 2538920"/>
              <a:gd name="connsiteX22" fmla="*/ 1974715 w 4125570"/>
              <a:gd name="connsiteY22" fmla="*/ 1945532 h 2538920"/>
              <a:gd name="connsiteX23" fmla="*/ 1984442 w 4125570"/>
              <a:gd name="connsiteY23" fmla="*/ 1916349 h 2538920"/>
              <a:gd name="connsiteX24" fmla="*/ 1994170 w 4125570"/>
              <a:gd name="connsiteY24" fmla="*/ 1887166 h 2538920"/>
              <a:gd name="connsiteX25" fmla="*/ 2003898 w 4125570"/>
              <a:gd name="connsiteY25" fmla="*/ 1848256 h 2538920"/>
              <a:gd name="connsiteX26" fmla="*/ 2023353 w 4125570"/>
              <a:gd name="connsiteY26" fmla="*/ 1789890 h 2538920"/>
              <a:gd name="connsiteX27" fmla="*/ 2033081 w 4125570"/>
              <a:gd name="connsiteY27" fmla="*/ 1760707 h 2538920"/>
              <a:gd name="connsiteX28" fmla="*/ 2052536 w 4125570"/>
              <a:gd name="connsiteY28" fmla="*/ 1643975 h 2538920"/>
              <a:gd name="connsiteX29" fmla="*/ 2062263 w 4125570"/>
              <a:gd name="connsiteY29" fmla="*/ 1614792 h 2538920"/>
              <a:gd name="connsiteX30" fmla="*/ 2081719 w 4125570"/>
              <a:gd name="connsiteY30" fmla="*/ 1536971 h 2538920"/>
              <a:gd name="connsiteX31" fmla="*/ 2091446 w 4125570"/>
              <a:gd name="connsiteY31" fmla="*/ 1478605 h 2538920"/>
              <a:gd name="connsiteX32" fmla="*/ 2110902 w 4125570"/>
              <a:gd name="connsiteY32" fmla="*/ 1449422 h 2538920"/>
              <a:gd name="connsiteX33" fmla="*/ 2120629 w 4125570"/>
              <a:gd name="connsiteY33" fmla="*/ 1410511 h 2538920"/>
              <a:gd name="connsiteX34" fmla="*/ 2130357 w 4125570"/>
              <a:gd name="connsiteY34" fmla="*/ 1381328 h 2538920"/>
              <a:gd name="connsiteX35" fmla="*/ 2149812 w 4125570"/>
              <a:gd name="connsiteY35" fmla="*/ 1303507 h 2538920"/>
              <a:gd name="connsiteX36" fmla="*/ 2159540 w 4125570"/>
              <a:gd name="connsiteY36" fmla="*/ 1254868 h 2538920"/>
              <a:gd name="connsiteX37" fmla="*/ 2178995 w 4125570"/>
              <a:gd name="connsiteY37" fmla="*/ 1196503 h 2538920"/>
              <a:gd name="connsiteX38" fmla="*/ 2188723 w 4125570"/>
              <a:gd name="connsiteY38" fmla="*/ 1167320 h 2538920"/>
              <a:gd name="connsiteX39" fmla="*/ 2198451 w 4125570"/>
              <a:gd name="connsiteY39" fmla="*/ 1118681 h 2538920"/>
              <a:gd name="connsiteX40" fmla="*/ 2217906 w 4125570"/>
              <a:gd name="connsiteY40" fmla="*/ 1060315 h 2538920"/>
              <a:gd name="connsiteX41" fmla="*/ 2227634 w 4125570"/>
              <a:gd name="connsiteY41" fmla="*/ 1031132 h 2538920"/>
              <a:gd name="connsiteX42" fmla="*/ 2263758 w 4125570"/>
              <a:gd name="connsiteY42" fmla="*/ 977123 h 2538920"/>
              <a:gd name="connsiteX43" fmla="*/ 2285594 w 4125570"/>
              <a:gd name="connsiteY43" fmla="*/ 926509 h 2538920"/>
              <a:gd name="connsiteX44" fmla="*/ 2307431 w 4125570"/>
              <a:gd name="connsiteY44" fmla="*/ 882431 h 2538920"/>
              <a:gd name="connsiteX45" fmla="*/ 2337020 w 4125570"/>
              <a:gd name="connsiteY45" fmla="*/ 802431 h 2538920"/>
              <a:gd name="connsiteX46" fmla="*/ 2363821 w 4125570"/>
              <a:gd name="connsiteY46" fmla="*/ 729575 h 2538920"/>
              <a:gd name="connsiteX47" fmla="*/ 2402732 w 4125570"/>
              <a:gd name="connsiteY47" fmla="*/ 651754 h 2538920"/>
              <a:gd name="connsiteX48" fmla="*/ 2412459 w 4125570"/>
              <a:gd name="connsiteY48" fmla="*/ 622571 h 2538920"/>
              <a:gd name="connsiteX49" fmla="*/ 2431915 w 4125570"/>
              <a:gd name="connsiteY49" fmla="*/ 603115 h 2538920"/>
              <a:gd name="connsiteX50" fmla="*/ 2441642 w 4125570"/>
              <a:gd name="connsiteY50" fmla="*/ 564205 h 2538920"/>
              <a:gd name="connsiteX51" fmla="*/ 2461098 w 4125570"/>
              <a:gd name="connsiteY51" fmla="*/ 535022 h 2538920"/>
              <a:gd name="connsiteX52" fmla="*/ 2480553 w 4125570"/>
              <a:gd name="connsiteY52" fmla="*/ 466928 h 2538920"/>
              <a:gd name="connsiteX53" fmla="*/ 2500008 w 4125570"/>
              <a:gd name="connsiteY53" fmla="*/ 437745 h 2538920"/>
              <a:gd name="connsiteX54" fmla="*/ 2519463 w 4125570"/>
              <a:gd name="connsiteY54" fmla="*/ 398834 h 2538920"/>
              <a:gd name="connsiteX55" fmla="*/ 2538919 w 4125570"/>
              <a:gd name="connsiteY55" fmla="*/ 369651 h 2538920"/>
              <a:gd name="connsiteX56" fmla="*/ 2597285 w 4125570"/>
              <a:gd name="connsiteY56" fmla="*/ 262647 h 2538920"/>
              <a:gd name="connsiteX57" fmla="*/ 2626468 w 4125570"/>
              <a:gd name="connsiteY57" fmla="*/ 204281 h 2538920"/>
              <a:gd name="connsiteX58" fmla="*/ 2645923 w 4125570"/>
              <a:gd name="connsiteY58" fmla="*/ 145915 h 2538920"/>
              <a:gd name="connsiteX59" fmla="*/ 2655651 w 4125570"/>
              <a:gd name="connsiteY59" fmla="*/ 116732 h 2538920"/>
              <a:gd name="connsiteX60" fmla="*/ 2675106 w 4125570"/>
              <a:gd name="connsiteY60" fmla="*/ 87549 h 2538920"/>
              <a:gd name="connsiteX61" fmla="*/ 2704289 w 4125570"/>
              <a:gd name="connsiteY61" fmla="*/ 19456 h 2538920"/>
              <a:gd name="connsiteX62" fmla="*/ 2723744 w 4125570"/>
              <a:gd name="connsiteY62" fmla="*/ 0 h 2538920"/>
              <a:gd name="connsiteX63" fmla="*/ 2704289 w 4125570"/>
              <a:gd name="connsiteY63" fmla="*/ 58366 h 2538920"/>
              <a:gd name="connsiteX64" fmla="*/ 2694561 w 4125570"/>
              <a:gd name="connsiteY64" fmla="*/ 107005 h 2538920"/>
              <a:gd name="connsiteX65" fmla="*/ 2675106 w 4125570"/>
              <a:gd name="connsiteY65" fmla="*/ 165371 h 2538920"/>
              <a:gd name="connsiteX66" fmla="*/ 2665378 w 4125570"/>
              <a:gd name="connsiteY66" fmla="*/ 194554 h 2538920"/>
              <a:gd name="connsiteX67" fmla="*/ 2655651 w 4125570"/>
              <a:gd name="connsiteY67" fmla="*/ 233464 h 2538920"/>
              <a:gd name="connsiteX68" fmla="*/ 2636195 w 4125570"/>
              <a:gd name="connsiteY68" fmla="*/ 350196 h 2538920"/>
              <a:gd name="connsiteX69" fmla="*/ 2616740 w 4125570"/>
              <a:gd name="connsiteY69" fmla="*/ 379379 h 2538920"/>
              <a:gd name="connsiteX70" fmla="*/ 2607012 w 4125570"/>
              <a:gd name="connsiteY70" fmla="*/ 418290 h 2538920"/>
              <a:gd name="connsiteX71" fmla="*/ 2587557 w 4125570"/>
              <a:gd name="connsiteY71" fmla="*/ 476656 h 2538920"/>
              <a:gd name="connsiteX72" fmla="*/ 2577829 w 4125570"/>
              <a:gd name="connsiteY72" fmla="*/ 505839 h 2538920"/>
              <a:gd name="connsiteX73" fmla="*/ 2568102 w 4125570"/>
              <a:gd name="connsiteY73" fmla="*/ 544749 h 2538920"/>
              <a:gd name="connsiteX74" fmla="*/ 2548646 w 4125570"/>
              <a:gd name="connsiteY74" fmla="*/ 603115 h 2538920"/>
              <a:gd name="connsiteX75" fmla="*/ 2538919 w 4125570"/>
              <a:gd name="connsiteY75" fmla="*/ 632298 h 2538920"/>
              <a:gd name="connsiteX76" fmla="*/ 2529191 w 4125570"/>
              <a:gd name="connsiteY76" fmla="*/ 661481 h 2538920"/>
              <a:gd name="connsiteX77" fmla="*/ 2509736 w 4125570"/>
              <a:gd name="connsiteY77" fmla="*/ 739303 h 2538920"/>
              <a:gd name="connsiteX78" fmla="*/ 2490281 w 4125570"/>
              <a:gd name="connsiteY78" fmla="*/ 797668 h 2538920"/>
              <a:gd name="connsiteX79" fmla="*/ 2480553 w 4125570"/>
              <a:gd name="connsiteY79" fmla="*/ 836579 h 2538920"/>
              <a:gd name="connsiteX80" fmla="*/ 2461098 w 4125570"/>
              <a:gd name="connsiteY80" fmla="*/ 894945 h 2538920"/>
              <a:gd name="connsiteX81" fmla="*/ 2427152 w 4125570"/>
              <a:gd name="connsiteY81" fmla="*/ 961266 h 2538920"/>
              <a:gd name="connsiteX82" fmla="*/ 2412459 w 4125570"/>
              <a:gd name="connsiteY82" fmla="*/ 1021405 h 2538920"/>
              <a:gd name="connsiteX83" fmla="*/ 2393004 w 4125570"/>
              <a:gd name="connsiteY83" fmla="*/ 1079771 h 2538920"/>
              <a:gd name="connsiteX84" fmla="*/ 2363821 w 4125570"/>
              <a:gd name="connsiteY84" fmla="*/ 1147864 h 2538920"/>
              <a:gd name="connsiteX85" fmla="*/ 2344366 w 4125570"/>
              <a:gd name="connsiteY85" fmla="*/ 1167320 h 2538920"/>
              <a:gd name="connsiteX86" fmla="*/ 2315183 w 4125570"/>
              <a:gd name="connsiteY86" fmla="*/ 1254868 h 2538920"/>
              <a:gd name="connsiteX87" fmla="*/ 2305455 w 4125570"/>
              <a:gd name="connsiteY87" fmla="*/ 1284051 h 2538920"/>
              <a:gd name="connsiteX88" fmla="*/ 2286000 w 4125570"/>
              <a:gd name="connsiteY88" fmla="*/ 1303507 h 2538920"/>
              <a:gd name="connsiteX89" fmla="*/ 2266544 w 4125570"/>
              <a:gd name="connsiteY89" fmla="*/ 1381328 h 2538920"/>
              <a:gd name="connsiteX90" fmla="*/ 2256817 w 4125570"/>
              <a:gd name="connsiteY90" fmla="*/ 1410511 h 2538920"/>
              <a:gd name="connsiteX91" fmla="*/ 2237361 w 4125570"/>
              <a:gd name="connsiteY91" fmla="*/ 1488332 h 2538920"/>
              <a:gd name="connsiteX92" fmla="*/ 2217906 w 4125570"/>
              <a:gd name="connsiteY92" fmla="*/ 1546698 h 2538920"/>
              <a:gd name="connsiteX93" fmla="*/ 2208178 w 4125570"/>
              <a:gd name="connsiteY93" fmla="*/ 1595337 h 2538920"/>
              <a:gd name="connsiteX94" fmla="*/ 2198451 w 4125570"/>
              <a:gd name="connsiteY94" fmla="*/ 1624520 h 2538920"/>
              <a:gd name="connsiteX95" fmla="*/ 2178995 w 4125570"/>
              <a:gd name="connsiteY95" fmla="*/ 1750979 h 2538920"/>
              <a:gd name="connsiteX96" fmla="*/ 2169268 w 4125570"/>
              <a:gd name="connsiteY96" fmla="*/ 1780162 h 2538920"/>
              <a:gd name="connsiteX97" fmla="*/ 2159540 w 4125570"/>
              <a:gd name="connsiteY97" fmla="*/ 1926077 h 2538920"/>
              <a:gd name="connsiteX98" fmla="*/ 2149812 w 4125570"/>
              <a:gd name="connsiteY98" fmla="*/ 1955260 h 2538920"/>
              <a:gd name="connsiteX99" fmla="*/ 2130357 w 4125570"/>
              <a:gd name="connsiteY99" fmla="*/ 2052537 h 2538920"/>
              <a:gd name="connsiteX100" fmla="*/ 2120629 w 4125570"/>
              <a:gd name="connsiteY100" fmla="*/ 2208179 h 2538920"/>
              <a:gd name="connsiteX101" fmla="*/ 2110902 w 4125570"/>
              <a:gd name="connsiteY101" fmla="*/ 2305456 h 2538920"/>
              <a:gd name="connsiteX102" fmla="*/ 2354093 w 4125570"/>
              <a:gd name="connsiteY102" fmla="*/ 2295728 h 2538920"/>
              <a:gd name="connsiteX103" fmla="*/ 2529191 w 4125570"/>
              <a:gd name="connsiteY103" fmla="*/ 2276273 h 2538920"/>
              <a:gd name="connsiteX104" fmla="*/ 2577829 w 4125570"/>
              <a:gd name="connsiteY104" fmla="*/ 2266545 h 2538920"/>
              <a:gd name="connsiteX105" fmla="*/ 2665378 w 4125570"/>
              <a:gd name="connsiteY105" fmla="*/ 2256817 h 2538920"/>
              <a:gd name="connsiteX106" fmla="*/ 2684834 w 4125570"/>
              <a:gd name="connsiteY106" fmla="*/ 2198451 h 2538920"/>
              <a:gd name="connsiteX107" fmla="*/ 2694561 w 4125570"/>
              <a:gd name="connsiteY107" fmla="*/ 2169268 h 2538920"/>
              <a:gd name="connsiteX108" fmla="*/ 2714017 w 4125570"/>
              <a:gd name="connsiteY108" fmla="*/ 2130358 h 2538920"/>
              <a:gd name="connsiteX109" fmla="*/ 2743200 w 4125570"/>
              <a:gd name="connsiteY109" fmla="*/ 2023354 h 2538920"/>
              <a:gd name="connsiteX110" fmla="*/ 2772383 w 4125570"/>
              <a:gd name="connsiteY110" fmla="*/ 1955260 h 2538920"/>
              <a:gd name="connsiteX111" fmla="*/ 2821021 w 4125570"/>
              <a:gd name="connsiteY111" fmla="*/ 1887166 h 2538920"/>
              <a:gd name="connsiteX112" fmla="*/ 2830749 w 4125570"/>
              <a:gd name="connsiteY112" fmla="*/ 1857983 h 2538920"/>
              <a:gd name="connsiteX113" fmla="*/ 2859932 w 4125570"/>
              <a:gd name="connsiteY113" fmla="*/ 1799617 h 2538920"/>
              <a:gd name="connsiteX114" fmla="*/ 2855778 w 4125570"/>
              <a:gd name="connsiteY114" fmla="*/ 1957236 h 2538920"/>
              <a:gd name="connsiteX115" fmla="*/ 2820261 w 4125570"/>
              <a:gd name="connsiteY115" fmla="*/ 2261378 h 2538920"/>
              <a:gd name="connsiteX116" fmla="*/ 3073940 w 4125570"/>
              <a:gd name="connsiteY116" fmla="*/ 2227634 h 2538920"/>
              <a:gd name="connsiteX117" fmla="*/ 3142034 w 4125570"/>
              <a:gd name="connsiteY117" fmla="*/ 2208179 h 2538920"/>
              <a:gd name="connsiteX118" fmla="*/ 3336587 w 4125570"/>
              <a:gd name="connsiteY118" fmla="*/ 2188724 h 2538920"/>
              <a:gd name="connsiteX119" fmla="*/ 3793787 w 4125570"/>
              <a:gd name="connsiteY119" fmla="*/ 2188724 h 2538920"/>
              <a:gd name="connsiteX120" fmla="*/ 3920246 w 4125570"/>
              <a:gd name="connsiteY120" fmla="*/ 2227634 h 2538920"/>
              <a:gd name="connsiteX121" fmla="*/ 3978612 w 4125570"/>
              <a:gd name="connsiteY121" fmla="*/ 2247090 h 2538920"/>
              <a:gd name="connsiteX122" fmla="*/ 4027251 w 4125570"/>
              <a:gd name="connsiteY122" fmla="*/ 2276273 h 2538920"/>
              <a:gd name="connsiteX123" fmla="*/ 4056434 w 4125570"/>
              <a:gd name="connsiteY123" fmla="*/ 2305456 h 2538920"/>
              <a:gd name="connsiteX124" fmla="*/ 4075889 w 4125570"/>
              <a:gd name="connsiteY124" fmla="*/ 2363822 h 2538920"/>
              <a:gd name="connsiteX125" fmla="*/ 4114800 w 4125570"/>
              <a:gd name="connsiteY125" fmla="*/ 2431915 h 2538920"/>
              <a:gd name="connsiteX126" fmla="*/ 4124527 w 4125570"/>
              <a:gd name="connsiteY126" fmla="*/ 2461098 h 2538920"/>
              <a:gd name="connsiteX127" fmla="*/ 4124527 w 4125570"/>
              <a:gd name="connsiteY127" fmla="*/ 2538920 h 2538920"/>
              <a:gd name="connsiteX0" fmla="*/ 0 w 4125570"/>
              <a:gd name="connsiteY0" fmla="*/ 2461098 h 2538920"/>
              <a:gd name="connsiteX1" fmla="*/ 77821 w 4125570"/>
              <a:gd name="connsiteY1" fmla="*/ 2373549 h 2538920"/>
              <a:gd name="connsiteX2" fmla="*/ 107004 w 4125570"/>
              <a:gd name="connsiteY2" fmla="*/ 2344366 h 2538920"/>
              <a:gd name="connsiteX3" fmla="*/ 165370 w 4125570"/>
              <a:gd name="connsiteY3" fmla="*/ 2324911 h 2538920"/>
              <a:gd name="connsiteX4" fmla="*/ 194553 w 4125570"/>
              <a:gd name="connsiteY4" fmla="*/ 2315183 h 2538920"/>
              <a:gd name="connsiteX5" fmla="*/ 233463 w 4125570"/>
              <a:gd name="connsiteY5" fmla="*/ 2305456 h 2538920"/>
              <a:gd name="connsiteX6" fmla="*/ 291829 w 4125570"/>
              <a:gd name="connsiteY6" fmla="*/ 2286000 h 2538920"/>
              <a:gd name="connsiteX7" fmla="*/ 321012 w 4125570"/>
              <a:gd name="connsiteY7" fmla="*/ 2276273 h 2538920"/>
              <a:gd name="connsiteX8" fmla="*/ 369651 w 4125570"/>
              <a:gd name="connsiteY8" fmla="*/ 2266545 h 2538920"/>
              <a:gd name="connsiteX9" fmla="*/ 398834 w 4125570"/>
              <a:gd name="connsiteY9" fmla="*/ 2256817 h 2538920"/>
              <a:gd name="connsiteX10" fmla="*/ 457200 w 4125570"/>
              <a:gd name="connsiteY10" fmla="*/ 2247090 h 2538920"/>
              <a:gd name="connsiteX11" fmla="*/ 904672 w 4125570"/>
              <a:gd name="connsiteY11" fmla="*/ 2247090 h 2538920"/>
              <a:gd name="connsiteX12" fmla="*/ 1070042 w 4125570"/>
              <a:gd name="connsiteY12" fmla="*/ 2256817 h 2538920"/>
              <a:gd name="connsiteX13" fmla="*/ 1799617 w 4125570"/>
              <a:gd name="connsiteY13" fmla="*/ 2276273 h 2538920"/>
              <a:gd name="connsiteX14" fmla="*/ 1848255 w 4125570"/>
              <a:gd name="connsiteY14" fmla="*/ 2286000 h 2538920"/>
              <a:gd name="connsiteX15" fmla="*/ 1877438 w 4125570"/>
              <a:gd name="connsiteY15" fmla="*/ 2276273 h 2538920"/>
              <a:gd name="connsiteX16" fmla="*/ 1887166 w 4125570"/>
              <a:gd name="connsiteY16" fmla="*/ 2227634 h 2538920"/>
              <a:gd name="connsiteX17" fmla="*/ 1896893 w 4125570"/>
              <a:gd name="connsiteY17" fmla="*/ 2188724 h 2538920"/>
              <a:gd name="connsiteX18" fmla="*/ 1916349 w 4125570"/>
              <a:gd name="connsiteY18" fmla="*/ 2130358 h 2538920"/>
              <a:gd name="connsiteX19" fmla="*/ 1926076 w 4125570"/>
              <a:gd name="connsiteY19" fmla="*/ 2101175 h 2538920"/>
              <a:gd name="connsiteX20" fmla="*/ 1935804 w 4125570"/>
              <a:gd name="connsiteY20" fmla="*/ 2071992 h 2538920"/>
              <a:gd name="connsiteX21" fmla="*/ 1945532 w 4125570"/>
              <a:gd name="connsiteY21" fmla="*/ 2033081 h 2538920"/>
              <a:gd name="connsiteX22" fmla="*/ 1974715 w 4125570"/>
              <a:gd name="connsiteY22" fmla="*/ 1945532 h 2538920"/>
              <a:gd name="connsiteX23" fmla="*/ 1984442 w 4125570"/>
              <a:gd name="connsiteY23" fmla="*/ 1916349 h 2538920"/>
              <a:gd name="connsiteX24" fmla="*/ 1994170 w 4125570"/>
              <a:gd name="connsiteY24" fmla="*/ 1887166 h 2538920"/>
              <a:gd name="connsiteX25" fmla="*/ 2003898 w 4125570"/>
              <a:gd name="connsiteY25" fmla="*/ 1848256 h 2538920"/>
              <a:gd name="connsiteX26" fmla="*/ 2023353 w 4125570"/>
              <a:gd name="connsiteY26" fmla="*/ 1789890 h 2538920"/>
              <a:gd name="connsiteX27" fmla="*/ 2033081 w 4125570"/>
              <a:gd name="connsiteY27" fmla="*/ 1760707 h 2538920"/>
              <a:gd name="connsiteX28" fmla="*/ 2052536 w 4125570"/>
              <a:gd name="connsiteY28" fmla="*/ 1643975 h 2538920"/>
              <a:gd name="connsiteX29" fmla="*/ 2062263 w 4125570"/>
              <a:gd name="connsiteY29" fmla="*/ 1614792 h 2538920"/>
              <a:gd name="connsiteX30" fmla="*/ 2081719 w 4125570"/>
              <a:gd name="connsiteY30" fmla="*/ 1536971 h 2538920"/>
              <a:gd name="connsiteX31" fmla="*/ 2091446 w 4125570"/>
              <a:gd name="connsiteY31" fmla="*/ 1478605 h 2538920"/>
              <a:gd name="connsiteX32" fmla="*/ 2110902 w 4125570"/>
              <a:gd name="connsiteY32" fmla="*/ 1449422 h 2538920"/>
              <a:gd name="connsiteX33" fmla="*/ 2120629 w 4125570"/>
              <a:gd name="connsiteY33" fmla="*/ 1410511 h 2538920"/>
              <a:gd name="connsiteX34" fmla="*/ 2130357 w 4125570"/>
              <a:gd name="connsiteY34" fmla="*/ 1381328 h 2538920"/>
              <a:gd name="connsiteX35" fmla="*/ 2149812 w 4125570"/>
              <a:gd name="connsiteY35" fmla="*/ 1303507 h 2538920"/>
              <a:gd name="connsiteX36" fmla="*/ 2159540 w 4125570"/>
              <a:gd name="connsiteY36" fmla="*/ 1254868 h 2538920"/>
              <a:gd name="connsiteX37" fmla="*/ 2178995 w 4125570"/>
              <a:gd name="connsiteY37" fmla="*/ 1196503 h 2538920"/>
              <a:gd name="connsiteX38" fmla="*/ 2188723 w 4125570"/>
              <a:gd name="connsiteY38" fmla="*/ 1167320 h 2538920"/>
              <a:gd name="connsiteX39" fmla="*/ 2198451 w 4125570"/>
              <a:gd name="connsiteY39" fmla="*/ 1118681 h 2538920"/>
              <a:gd name="connsiteX40" fmla="*/ 2217906 w 4125570"/>
              <a:gd name="connsiteY40" fmla="*/ 1060315 h 2538920"/>
              <a:gd name="connsiteX41" fmla="*/ 2227634 w 4125570"/>
              <a:gd name="connsiteY41" fmla="*/ 1031132 h 2538920"/>
              <a:gd name="connsiteX42" fmla="*/ 2263758 w 4125570"/>
              <a:gd name="connsiteY42" fmla="*/ 977123 h 2538920"/>
              <a:gd name="connsiteX43" fmla="*/ 2285594 w 4125570"/>
              <a:gd name="connsiteY43" fmla="*/ 926509 h 2538920"/>
              <a:gd name="connsiteX44" fmla="*/ 2307431 w 4125570"/>
              <a:gd name="connsiteY44" fmla="*/ 882431 h 2538920"/>
              <a:gd name="connsiteX45" fmla="*/ 2337020 w 4125570"/>
              <a:gd name="connsiteY45" fmla="*/ 802431 h 2538920"/>
              <a:gd name="connsiteX46" fmla="*/ 2363821 w 4125570"/>
              <a:gd name="connsiteY46" fmla="*/ 729575 h 2538920"/>
              <a:gd name="connsiteX47" fmla="*/ 2402732 w 4125570"/>
              <a:gd name="connsiteY47" fmla="*/ 651754 h 2538920"/>
              <a:gd name="connsiteX48" fmla="*/ 2412459 w 4125570"/>
              <a:gd name="connsiteY48" fmla="*/ 622571 h 2538920"/>
              <a:gd name="connsiteX49" fmla="*/ 2431915 w 4125570"/>
              <a:gd name="connsiteY49" fmla="*/ 603115 h 2538920"/>
              <a:gd name="connsiteX50" fmla="*/ 2441642 w 4125570"/>
              <a:gd name="connsiteY50" fmla="*/ 564205 h 2538920"/>
              <a:gd name="connsiteX51" fmla="*/ 2461098 w 4125570"/>
              <a:gd name="connsiteY51" fmla="*/ 535022 h 2538920"/>
              <a:gd name="connsiteX52" fmla="*/ 2480553 w 4125570"/>
              <a:gd name="connsiteY52" fmla="*/ 466928 h 2538920"/>
              <a:gd name="connsiteX53" fmla="*/ 2500008 w 4125570"/>
              <a:gd name="connsiteY53" fmla="*/ 437745 h 2538920"/>
              <a:gd name="connsiteX54" fmla="*/ 2519463 w 4125570"/>
              <a:gd name="connsiteY54" fmla="*/ 398834 h 2538920"/>
              <a:gd name="connsiteX55" fmla="*/ 2538919 w 4125570"/>
              <a:gd name="connsiteY55" fmla="*/ 369651 h 2538920"/>
              <a:gd name="connsiteX56" fmla="*/ 2597285 w 4125570"/>
              <a:gd name="connsiteY56" fmla="*/ 262647 h 2538920"/>
              <a:gd name="connsiteX57" fmla="*/ 2626468 w 4125570"/>
              <a:gd name="connsiteY57" fmla="*/ 204281 h 2538920"/>
              <a:gd name="connsiteX58" fmla="*/ 2645923 w 4125570"/>
              <a:gd name="connsiteY58" fmla="*/ 145915 h 2538920"/>
              <a:gd name="connsiteX59" fmla="*/ 2655651 w 4125570"/>
              <a:gd name="connsiteY59" fmla="*/ 116732 h 2538920"/>
              <a:gd name="connsiteX60" fmla="*/ 2675106 w 4125570"/>
              <a:gd name="connsiteY60" fmla="*/ 87549 h 2538920"/>
              <a:gd name="connsiteX61" fmla="*/ 2704289 w 4125570"/>
              <a:gd name="connsiteY61" fmla="*/ 19456 h 2538920"/>
              <a:gd name="connsiteX62" fmla="*/ 2723744 w 4125570"/>
              <a:gd name="connsiteY62" fmla="*/ 0 h 2538920"/>
              <a:gd name="connsiteX63" fmla="*/ 2704289 w 4125570"/>
              <a:gd name="connsiteY63" fmla="*/ 58366 h 2538920"/>
              <a:gd name="connsiteX64" fmla="*/ 2694561 w 4125570"/>
              <a:gd name="connsiteY64" fmla="*/ 107005 h 2538920"/>
              <a:gd name="connsiteX65" fmla="*/ 2675106 w 4125570"/>
              <a:gd name="connsiteY65" fmla="*/ 165371 h 2538920"/>
              <a:gd name="connsiteX66" fmla="*/ 2665378 w 4125570"/>
              <a:gd name="connsiteY66" fmla="*/ 194554 h 2538920"/>
              <a:gd name="connsiteX67" fmla="*/ 2655651 w 4125570"/>
              <a:gd name="connsiteY67" fmla="*/ 233464 h 2538920"/>
              <a:gd name="connsiteX68" fmla="*/ 2636195 w 4125570"/>
              <a:gd name="connsiteY68" fmla="*/ 350196 h 2538920"/>
              <a:gd name="connsiteX69" fmla="*/ 2616740 w 4125570"/>
              <a:gd name="connsiteY69" fmla="*/ 379379 h 2538920"/>
              <a:gd name="connsiteX70" fmla="*/ 2607012 w 4125570"/>
              <a:gd name="connsiteY70" fmla="*/ 418290 h 2538920"/>
              <a:gd name="connsiteX71" fmla="*/ 2587557 w 4125570"/>
              <a:gd name="connsiteY71" fmla="*/ 476656 h 2538920"/>
              <a:gd name="connsiteX72" fmla="*/ 2577829 w 4125570"/>
              <a:gd name="connsiteY72" fmla="*/ 505839 h 2538920"/>
              <a:gd name="connsiteX73" fmla="*/ 2568102 w 4125570"/>
              <a:gd name="connsiteY73" fmla="*/ 544749 h 2538920"/>
              <a:gd name="connsiteX74" fmla="*/ 2548646 w 4125570"/>
              <a:gd name="connsiteY74" fmla="*/ 603115 h 2538920"/>
              <a:gd name="connsiteX75" fmla="*/ 2538919 w 4125570"/>
              <a:gd name="connsiteY75" fmla="*/ 632298 h 2538920"/>
              <a:gd name="connsiteX76" fmla="*/ 2529191 w 4125570"/>
              <a:gd name="connsiteY76" fmla="*/ 661481 h 2538920"/>
              <a:gd name="connsiteX77" fmla="*/ 2509736 w 4125570"/>
              <a:gd name="connsiteY77" fmla="*/ 739303 h 2538920"/>
              <a:gd name="connsiteX78" fmla="*/ 2490281 w 4125570"/>
              <a:gd name="connsiteY78" fmla="*/ 797668 h 2538920"/>
              <a:gd name="connsiteX79" fmla="*/ 2480553 w 4125570"/>
              <a:gd name="connsiteY79" fmla="*/ 836579 h 2538920"/>
              <a:gd name="connsiteX80" fmla="*/ 2461098 w 4125570"/>
              <a:gd name="connsiteY80" fmla="*/ 894945 h 2538920"/>
              <a:gd name="connsiteX81" fmla="*/ 2427152 w 4125570"/>
              <a:gd name="connsiteY81" fmla="*/ 961266 h 2538920"/>
              <a:gd name="connsiteX82" fmla="*/ 2412459 w 4125570"/>
              <a:gd name="connsiteY82" fmla="*/ 1021405 h 2538920"/>
              <a:gd name="connsiteX83" fmla="*/ 2378717 w 4125570"/>
              <a:gd name="connsiteY83" fmla="*/ 1079771 h 2538920"/>
              <a:gd name="connsiteX84" fmla="*/ 2363821 w 4125570"/>
              <a:gd name="connsiteY84" fmla="*/ 1147864 h 2538920"/>
              <a:gd name="connsiteX85" fmla="*/ 2344366 w 4125570"/>
              <a:gd name="connsiteY85" fmla="*/ 1167320 h 2538920"/>
              <a:gd name="connsiteX86" fmla="*/ 2315183 w 4125570"/>
              <a:gd name="connsiteY86" fmla="*/ 1254868 h 2538920"/>
              <a:gd name="connsiteX87" fmla="*/ 2305455 w 4125570"/>
              <a:gd name="connsiteY87" fmla="*/ 1284051 h 2538920"/>
              <a:gd name="connsiteX88" fmla="*/ 2286000 w 4125570"/>
              <a:gd name="connsiteY88" fmla="*/ 1303507 h 2538920"/>
              <a:gd name="connsiteX89" fmla="*/ 2266544 w 4125570"/>
              <a:gd name="connsiteY89" fmla="*/ 1381328 h 2538920"/>
              <a:gd name="connsiteX90" fmla="*/ 2256817 w 4125570"/>
              <a:gd name="connsiteY90" fmla="*/ 1410511 h 2538920"/>
              <a:gd name="connsiteX91" fmla="*/ 2237361 w 4125570"/>
              <a:gd name="connsiteY91" fmla="*/ 1488332 h 2538920"/>
              <a:gd name="connsiteX92" fmla="*/ 2217906 w 4125570"/>
              <a:gd name="connsiteY92" fmla="*/ 1546698 h 2538920"/>
              <a:gd name="connsiteX93" fmla="*/ 2208178 w 4125570"/>
              <a:gd name="connsiteY93" fmla="*/ 1595337 h 2538920"/>
              <a:gd name="connsiteX94" fmla="*/ 2198451 w 4125570"/>
              <a:gd name="connsiteY94" fmla="*/ 1624520 h 2538920"/>
              <a:gd name="connsiteX95" fmla="*/ 2178995 w 4125570"/>
              <a:gd name="connsiteY95" fmla="*/ 1750979 h 2538920"/>
              <a:gd name="connsiteX96" fmla="*/ 2169268 w 4125570"/>
              <a:gd name="connsiteY96" fmla="*/ 1780162 h 2538920"/>
              <a:gd name="connsiteX97" fmla="*/ 2159540 w 4125570"/>
              <a:gd name="connsiteY97" fmla="*/ 1926077 h 2538920"/>
              <a:gd name="connsiteX98" fmla="*/ 2149812 w 4125570"/>
              <a:gd name="connsiteY98" fmla="*/ 1955260 h 2538920"/>
              <a:gd name="connsiteX99" fmla="*/ 2130357 w 4125570"/>
              <a:gd name="connsiteY99" fmla="*/ 2052537 h 2538920"/>
              <a:gd name="connsiteX100" fmla="*/ 2120629 w 4125570"/>
              <a:gd name="connsiteY100" fmla="*/ 2208179 h 2538920"/>
              <a:gd name="connsiteX101" fmla="*/ 2110902 w 4125570"/>
              <a:gd name="connsiteY101" fmla="*/ 2305456 h 2538920"/>
              <a:gd name="connsiteX102" fmla="*/ 2354093 w 4125570"/>
              <a:gd name="connsiteY102" fmla="*/ 2295728 h 2538920"/>
              <a:gd name="connsiteX103" fmla="*/ 2529191 w 4125570"/>
              <a:gd name="connsiteY103" fmla="*/ 2276273 h 2538920"/>
              <a:gd name="connsiteX104" fmla="*/ 2577829 w 4125570"/>
              <a:gd name="connsiteY104" fmla="*/ 2266545 h 2538920"/>
              <a:gd name="connsiteX105" fmla="*/ 2665378 w 4125570"/>
              <a:gd name="connsiteY105" fmla="*/ 2256817 h 2538920"/>
              <a:gd name="connsiteX106" fmla="*/ 2684834 w 4125570"/>
              <a:gd name="connsiteY106" fmla="*/ 2198451 h 2538920"/>
              <a:gd name="connsiteX107" fmla="*/ 2694561 w 4125570"/>
              <a:gd name="connsiteY107" fmla="*/ 2169268 h 2538920"/>
              <a:gd name="connsiteX108" fmla="*/ 2714017 w 4125570"/>
              <a:gd name="connsiteY108" fmla="*/ 2130358 h 2538920"/>
              <a:gd name="connsiteX109" fmla="*/ 2743200 w 4125570"/>
              <a:gd name="connsiteY109" fmla="*/ 2023354 h 2538920"/>
              <a:gd name="connsiteX110" fmla="*/ 2772383 w 4125570"/>
              <a:gd name="connsiteY110" fmla="*/ 1955260 h 2538920"/>
              <a:gd name="connsiteX111" fmla="*/ 2821021 w 4125570"/>
              <a:gd name="connsiteY111" fmla="*/ 1887166 h 2538920"/>
              <a:gd name="connsiteX112" fmla="*/ 2830749 w 4125570"/>
              <a:gd name="connsiteY112" fmla="*/ 1857983 h 2538920"/>
              <a:gd name="connsiteX113" fmla="*/ 2859932 w 4125570"/>
              <a:gd name="connsiteY113" fmla="*/ 1799617 h 2538920"/>
              <a:gd name="connsiteX114" fmla="*/ 2855778 w 4125570"/>
              <a:gd name="connsiteY114" fmla="*/ 1957236 h 2538920"/>
              <a:gd name="connsiteX115" fmla="*/ 2820261 w 4125570"/>
              <a:gd name="connsiteY115" fmla="*/ 2261378 h 2538920"/>
              <a:gd name="connsiteX116" fmla="*/ 3073940 w 4125570"/>
              <a:gd name="connsiteY116" fmla="*/ 2227634 h 2538920"/>
              <a:gd name="connsiteX117" fmla="*/ 3142034 w 4125570"/>
              <a:gd name="connsiteY117" fmla="*/ 2208179 h 2538920"/>
              <a:gd name="connsiteX118" fmla="*/ 3336587 w 4125570"/>
              <a:gd name="connsiteY118" fmla="*/ 2188724 h 2538920"/>
              <a:gd name="connsiteX119" fmla="*/ 3793787 w 4125570"/>
              <a:gd name="connsiteY119" fmla="*/ 2188724 h 2538920"/>
              <a:gd name="connsiteX120" fmla="*/ 3920246 w 4125570"/>
              <a:gd name="connsiteY120" fmla="*/ 2227634 h 2538920"/>
              <a:gd name="connsiteX121" fmla="*/ 3978612 w 4125570"/>
              <a:gd name="connsiteY121" fmla="*/ 2247090 h 2538920"/>
              <a:gd name="connsiteX122" fmla="*/ 4027251 w 4125570"/>
              <a:gd name="connsiteY122" fmla="*/ 2276273 h 2538920"/>
              <a:gd name="connsiteX123" fmla="*/ 4056434 w 4125570"/>
              <a:gd name="connsiteY123" fmla="*/ 2305456 h 2538920"/>
              <a:gd name="connsiteX124" fmla="*/ 4075889 w 4125570"/>
              <a:gd name="connsiteY124" fmla="*/ 2363822 h 2538920"/>
              <a:gd name="connsiteX125" fmla="*/ 4114800 w 4125570"/>
              <a:gd name="connsiteY125" fmla="*/ 2431915 h 2538920"/>
              <a:gd name="connsiteX126" fmla="*/ 4124527 w 4125570"/>
              <a:gd name="connsiteY126" fmla="*/ 2461098 h 2538920"/>
              <a:gd name="connsiteX127" fmla="*/ 4124527 w 4125570"/>
              <a:gd name="connsiteY127" fmla="*/ 2538920 h 2538920"/>
              <a:gd name="connsiteX0" fmla="*/ 0 w 4125570"/>
              <a:gd name="connsiteY0" fmla="*/ 2461098 h 2538920"/>
              <a:gd name="connsiteX1" fmla="*/ 77821 w 4125570"/>
              <a:gd name="connsiteY1" fmla="*/ 2373549 h 2538920"/>
              <a:gd name="connsiteX2" fmla="*/ 107004 w 4125570"/>
              <a:gd name="connsiteY2" fmla="*/ 2344366 h 2538920"/>
              <a:gd name="connsiteX3" fmla="*/ 165370 w 4125570"/>
              <a:gd name="connsiteY3" fmla="*/ 2324911 h 2538920"/>
              <a:gd name="connsiteX4" fmla="*/ 194553 w 4125570"/>
              <a:gd name="connsiteY4" fmla="*/ 2315183 h 2538920"/>
              <a:gd name="connsiteX5" fmla="*/ 233463 w 4125570"/>
              <a:gd name="connsiteY5" fmla="*/ 2305456 h 2538920"/>
              <a:gd name="connsiteX6" fmla="*/ 291829 w 4125570"/>
              <a:gd name="connsiteY6" fmla="*/ 2286000 h 2538920"/>
              <a:gd name="connsiteX7" fmla="*/ 321012 w 4125570"/>
              <a:gd name="connsiteY7" fmla="*/ 2276273 h 2538920"/>
              <a:gd name="connsiteX8" fmla="*/ 369651 w 4125570"/>
              <a:gd name="connsiteY8" fmla="*/ 2266545 h 2538920"/>
              <a:gd name="connsiteX9" fmla="*/ 398834 w 4125570"/>
              <a:gd name="connsiteY9" fmla="*/ 2256817 h 2538920"/>
              <a:gd name="connsiteX10" fmla="*/ 457200 w 4125570"/>
              <a:gd name="connsiteY10" fmla="*/ 2247090 h 2538920"/>
              <a:gd name="connsiteX11" fmla="*/ 904672 w 4125570"/>
              <a:gd name="connsiteY11" fmla="*/ 2247090 h 2538920"/>
              <a:gd name="connsiteX12" fmla="*/ 1070042 w 4125570"/>
              <a:gd name="connsiteY12" fmla="*/ 2256817 h 2538920"/>
              <a:gd name="connsiteX13" fmla="*/ 1799617 w 4125570"/>
              <a:gd name="connsiteY13" fmla="*/ 2276273 h 2538920"/>
              <a:gd name="connsiteX14" fmla="*/ 1848255 w 4125570"/>
              <a:gd name="connsiteY14" fmla="*/ 2286000 h 2538920"/>
              <a:gd name="connsiteX15" fmla="*/ 1877438 w 4125570"/>
              <a:gd name="connsiteY15" fmla="*/ 2276273 h 2538920"/>
              <a:gd name="connsiteX16" fmla="*/ 1887166 w 4125570"/>
              <a:gd name="connsiteY16" fmla="*/ 2227634 h 2538920"/>
              <a:gd name="connsiteX17" fmla="*/ 1896893 w 4125570"/>
              <a:gd name="connsiteY17" fmla="*/ 2188724 h 2538920"/>
              <a:gd name="connsiteX18" fmla="*/ 1916349 w 4125570"/>
              <a:gd name="connsiteY18" fmla="*/ 2130358 h 2538920"/>
              <a:gd name="connsiteX19" fmla="*/ 1926076 w 4125570"/>
              <a:gd name="connsiteY19" fmla="*/ 2101175 h 2538920"/>
              <a:gd name="connsiteX20" fmla="*/ 1935804 w 4125570"/>
              <a:gd name="connsiteY20" fmla="*/ 2071992 h 2538920"/>
              <a:gd name="connsiteX21" fmla="*/ 1945532 w 4125570"/>
              <a:gd name="connsiteY21" fmla="*/ 2033081 h 2538920"/>
              <a:gd name="connsiteX22" fmla="*/ 1974715 w 4125570"/>
              <a:gd name="connsiteY22" fmla="*/ 1945532 h 2538920"/>
              <a:gd name="connsiteX23" fmla="*/ 1984442 w 4125570"/>
              <a:gd name="connsiteY23" fmla="*/ 1916349 h 2538920"/>
              <a:gd name="connsiteX24" fmla="*/ 1994170 w 4125570"/>
              <a:gd name="connsiteY24" fmla="*/ 1887166 h 2538920"/>
              <a:gd name="connsiteX25" fmla="*/ 2003898 w 4125570"/>
              <a:gd name="connsiteY25" fmla="*/ 1848256 h 2538920"/>
              <a:gd name="connsiteX26" fmla="*/ 2023353 w 4125570"/>
              <a:gd name="connsiteY26" fmla="*/ 1789890 h 2538920"/>
              <a:gd name="connsiteX27" fmla="*/ 2033081 w 4125570"/>
              <a:gd name="connsiteY27" fmla="*/ 1760707 h 2538920"/>
              <a:gd name="connsiteX28" fmla="*/ 2052536 w 4125570"/>
              <a:gd name="connsiteY28" fmla="*/ 1643975 h 2538920"/>
              <a:gd name="connsiteX29" fmla="*/ 2062263 w 4125570"/>
              <a:gd name="connsiteY29" fmla="*/ 1614792 h 2538920"/>
              <a:gd name="connsiteX30" fmla="*/ 2081719 w 4125570"/>
              <a:gd name="connsiteY30" fmla="*/ 1536971 h 2538920"/>
              <a:gd name="connsiteX31" fmla="*/ 2091446 w 4125570"/>
              <a:gd name="connsiteY31" fmla="*/ 1478605 h 2538920"/>
              <a:gd name="connsiteX32" fmla="*/ 2110902 w 4125570"/>
              <a:gd name="connsiteY32" fmla="*/ 1449422 h 2538920"/>
              <a:gd name="connsiteX33" fmla="*/ 2120629 w 4125570"/>
              <a:gd name="connsiteY33" fmla="*/ 1410511 h 2538920"/>
              <a:gd name="connsiteX34" fmla="*/ 2130357 w 4125570"/>
              <a:gd name="connsiteY34" fmla="*/ 1381328 h 2538920"/>
              <a:gd name="connsiteX35" fmla="*/ 2149812 w 4125570"/>
              <a:gd name="connsiteY35" fmla="*/ 1303507 h 2538920"/>
              <a:gd name="connsiteX36" fmla="*/ 2159540 w 4125570"/>
              <a:gd name="connsiteY36" fmla="*/ 1254868 h 2538920"/>
              <a:gd name="connsiteX37" fmla="*/ 2178995 w 4125570"/>
              <a:gd name="connsiteY37" fmla="*/ 1196503 h 2538920"/>
              <a:gd name="connsiteX38" fmla="*/ 2188723 w 4125570"/>
              <a:gd name="connsiteY38" fmla="*/ 1167320 h 2538920"/>
              <a:gd name="connsiteX39" fmla="*/ 2198451 w 4125570"/>
              <a:gd name="connsiteY39" fmla="*/ 1118681 h 2538920"/>
              <a:gd name="connsiteX40" fmla="*/ 2217906 w 4125570"/>
              <a:gd name="connsiteY40" fmla="*/ 1060315 h 2538920"/>
              <a:gd name="connsiteX41" fmla="*/ 2227634 w 4125570"/>
              <a:gd name="connsiteY41" fmla="*/ 1031132 h 2538920"/>
              <a:gd name="connsiteX42" fmla="*/ 2263758 w 4125570"/>
              <a:gd name="connsiteY42" fmla="*/ 977123 h 2538920"/>
              <a:gd name="connsiteX43" fmla="*/ 2285594 w 4125570"/>
              <a:gd name="connsiteY43" fmla="*/ 926509 h 2538920"/>
              <a:gd name="connsiteX44" fmla="*/ 2307431 w 4125570"/>
              <a:gd name="connsiteY44" fmla="*/ 882431 h 2538920"/>
              <a:gd name="connsiteX45" fmla="*/ 2337020 w 4125570"/>
              <a:gd name="connsiteY45" fmla="*/ 802431 h 2538920"/>
              <a:gd name="connsiteX46" fmla="*/ 2363821 w 4125570"/>
              <a:gd name="connsiteY46" fmla="*/ 729575 h 2538920"/>
              <a:gd name="connsiteX47" fmla="*/ 2402732 w 4125570"/>
              <a:gd name="connsiteY47" fmla="*/ 651754 h 2538920"/>
              <a:gd name="connsiteX48" fmla="*/ 2412459 w 4125570"/>
              <a:gd name="connsiteY48" fmla="*/ 622571 h 2538920"/>
              <a:gd name="connsiteX49" fmla="*/ 2431915 w 4125570"/>
              <a:gd name="connsiteY49" fmla="*/ 603115 h 2538920"/>
              <a:gd name="connsiteX50" fmla="*/ 2441642 w 4125570"/>
              <a:gd name="connsiteY50" fmla="*/ 564205 h 2538920"/>
              <a:gd name="connsiteX51" fmla="*/ 2461098 w 4125570"/>
              <a:gd name="connsiteY51" fmla="*/ 535022 h 2538920"/>
              <a:gd name="connsiteX52" fmla="*/ 2480553 w 4125570"/>
              <a:gd name="connsiteY52" fmla="*/ 466928 h 2538920"/>
              <a:gd name="connsiteX53" fmla="*/ 2500008 w 4125570"/>
              <a:gd name="connsiteY53" fmla="*/ 437745 h 2538920"/>
              <a:gd name="connsiteX54" fmla="*/ 2519463 w 4125570"/>
              <a:gd name="connsiteY54" fmla="*/ 398834 h 2538920"/>
              <a:gd name="connsiteX55" fmla="*/ 2538919 w 4125570"/>
              <a:gd name="connsiteY55" fmla="*/ 369651 h 2538920"/>
              <a:gd name="connsiteX56" fmla="*/ 2597285 w 4125570"/>
              <a:gd name="connsiteY56" fmla="*/ 262647 h 2538920"/>
              <a:gd name="connsiteX57" fmla="*/ 2626468 w 4125570"/>
              <a:gd name="connsiteY57" fmla="*/ 204281 h 2538920"/>
              <a:gd name="connsiteX58" fmla="*/ 2645923 w 4125570"/>
              <a:gd name="connsiteY58" fmla="*/ 145915 h 2538920"/>
              <a:gd name="connsiteX59" fmla="*/ 2655651 w 4125570"/>
              <a:gd name="connsiteY59" fmla="*/ 116732 h 2538920"/>
              <a:gd name="connsiteX60" fmla="*/ 2675106 w 4125570"/>
              <a:gd name="connsiteY60" fmla="*/ 87549 h 2538920"/>
              <a:gd name="connsiteX61" fmla="*/ 2704289 w 4125570"/>
              <a:gd name="connsiteY61" fmla="*/ 19456 h 2538920"/>
              <a:gd name="connsiteX62" fmla="*/ 2723744 w 4125570"/>
              <a:gd name="connsiteY62" fmla="*/ 0 h 2538920"/>
              <a:gd name="connsiteX63" fmla="*/ 2704289 w 4125570"/>
              <a:gd name="connsiteY63" fmla="*/ 58366 h 2538920"/>
              <a:gd name="connsiteX64" fmla="*/ 2694561 w 4125570"/>
              <a:gd name="connsiteY64" fmla="*/ 107005 h 2538920"/>
              <a:gd name="connsiteX65" fmla="*/ 2675106 w 4125570"/>
              <a:gd name="connsiteY65" fmla="*/ 165371 h 2538920"/>
              <a:gd name="connsiteX66" fmla="*/ 2665378 w 4125570"/>
              <a:gd name="connsiteY66" fmla="*/ 194554 h 2538920"/>
              <a:gd name="connsiteX67" fmla="*/ 2655651 w 4125570"/>
              <a:gd name="connsiteY67" fmla="*/ 233464 h 2538920"/>
              <a:gd name="connsiteX68" fmla="*/ 2636195 w 4125570"/>
              <a:gd name="connsiteY68" fmla="*/ 350196 h 2538920"/>
              <a:gd name="connsiteX69" fmla="*/ 2616740 w 4125570"/>
              <a:gd name="connsiteY69" fmla="*/ 379379 h 2538920"/>
              <a:gd name="connsiteX70" fmla="*/ 2607012 w 4125570"/>
              <a:gd name="connsiteY70" fmla="*/ 418290 h 2538920"/>
              <a:gd name="connsiteX71" fmla="*/ 2587557 w 4125570"/>
              <a:gd name="connsiteY71" fmla="*/ 476656 h 2538920"/>
              <a:gd name="connsiteX72" fmla="*/ 2577829 w 4125570"/>
              <a:gd name="connsiteY72" fmla="*/ 505839 h 2538920"/>
              <a:gd name="connsiteX73" fmla="*/ 2568102 w 4125570"/>
              <a:gd name="connsiteY73" fmla="*/ 544749 h 2538920"/>
              <a:gd name="connsiteX74" fmla="*/ 2548646 w 4125570"/>
              <a:gd name="connsiteY74" fmla="*/ 603115 h 2538920"/>
              <a:gd name="connsiteX75" fmla="*/ 2538919 w 4125570"/>
              <a:gd name="connsiteY75" fmla="*/ 632298 h 2538920"/>
              <a:gd name="connsiteX76" fmla="*/ 2529191 w 4125570"/>
              <a:gd name="connsiteY76" fmla="*/ 661481 h 2538920"/>
              <a:gd name="connsiteX77" fmla="*/ 2509736 w 4125570"/>
              <a:gd name="connsiteY77" fmla="*/ 739303 h 2538920"/>
              <a:gd name="connsiteX78" fmla="*/ 2490281 w 4125570"/>
              <a:gd name="connsiteY78" fmla="*/ 797668 h 2538920"/>
              <a:gd name="connsiteX79" fmla="*/ 2480553 w 4125570"/>
              <a:gd name="connsiteY79" fmla="*/ 836579 h 2538920"/>
              <a:gd name="connsiteX80" fmla="*/ 2461098 w 4125570"/>
              <a:gd name="connsiteY80" fmla="*/ 894945 h 2538920"/>
              <a:gd name="connsiteX81" fmla="*/ 2427152 w 4125570"/>
              <a:gd name="connsiteY81" fmla="*/ 961266 h 2538920"/>
              <a:gd name="connsiteX82" fmla="*/ 2412459 w 4125570"/>
              <a:gd name="connsiteY82" fmla="*/ 1021405 h 2538920"/>
              <a:gd name="connsiteX83" fmla="*/ 2378717 w 4125570"/>
              <a:gd name="connsiteY83" fmla="*/ 1079771 h 2538920"/>
              <a:gd name="connsiteX84" fmla="*/ 2351914 w 4125570"/>
              <a:gd name="connsiteY84" fmla="*/ 1145483 h 2538920"/>
              <a:gd name="connsiteX85" fmla="*/ 2344366 w 4125570"/>
              <a:gd name="connsiteY85" fmla="*/ 1167320 h 2538920"/>
              <a:gd name="connsiteX86" fmla="*/ 2315183 w 4125570"/>
              <a:gd name="connsiteY86" fmla="*/ 1254868 h 2538920"/>
              <a:gd name="connsiteX87" fmla="*/ 2305455 w 4125570"/>
              <a:gd name="connsiteY87" fmla="*/ 1284051 h 2538920"/>
              <a:gd name="connsiteX88" fmla="*/ 2286000 w 4125570"/>
              <a:gd name="connsiteY88" fmla="*/ 1303507 h 2538920"/>
              <a:gd name="connsiteX89" fmla="*/ 2266544 w 4125570"/>
              <a:gd name="connsiteY89" fmla="*/ 1381328 h 2538920"/>
              <a:gd name="connsiteX90" fmla="*/ 2256817 w 4125570"/>
              <a:gd name="connsiteY90" fmla="*/ 1410511 h 2538920"/>
              <a:gd name="connsiteX91" fmla="*/ 2237361 w 4125570"/>
              <a:gd name="connsiteY91" fmla="*/ 1488332 h 2538920"/>
              <a:gd name="connsiteX92" fmla="*/ 2217906 w 4125570"/>
              <a:gd name="connsiteY92" fmla="*/ 1546698 h 2538920"/>
              <a:gd name="connsiteX93" fmla="*/ 2208178 w 4125570"/>
              <a:gd name="connsiteY93" fmla="*/ 1595337 h 2538920"/>
              <a:gd name="connsiteX94" fmla="*/ 2198451 w 4125570"/>
              <a:gd name="connsiteY94" fmla="*/ 1624520 h 2538920"/>
              <a:gd name="connsiteX95" fmla="*/ 2178995 w 4125570"/>
              <a:gd name="connsiteY95" fmla="*/ 1750979 h 2538920"/>
              <a:gd name="connsiteX96" fmla="*/ 2169268 w 4125570"/>
              <a:gd name="connsiteY96" fmla="*/ 1780162 h 2538920"/>
              <a:gd name="connsiteX97" fmla="*/ 2159540 w 4125570"/>
              <a:gd name="connsiteY97" fmla="*/ 1926077 h 2538920"/>
              <a:gd name="connsiteX98" fmla="*/ 2149812 w 4125570"/>
              <a:gd name="connsiteY98" fmla="*/ 1955260 h 2538920"/>
              <a:gd name="connsiteX99" fmla="*/ 2130357 w 4125570"/>
              <a:gd name="connsiteY99" fmla="*/ 2052537 h 2538920"/>
              <a:gd name="connsiteX100" fmla="*/ 2120629 w 4125570"/>
              <a:gd name="connsiteY100" fmla="*/ 2208179 h 2538920"/>
              <a:gd name="connsiteX101" fmla="*/ 2110902 w 4125570"/>
              <a:gd name="connsiteY101" fmla="*/ 2305456 h 2538920"/>
              <a:gd name="connsiteX102" fmla="*/ 2354093 w 4125570"/>
              <a:gd name="connsiteY102" fmla="*/ 2295728 h 2538920"/>
              <a:gd name="connsiteX103" fmla="*/ 2529191 w 4125570"/>
              <a:gd name="connsiteY103" fmla="*/ 2276273 h 2538920"/>
              <a:gd name="connsiteX104" fmla="*/ 2577829 w 4125570"/>
              <a:gd name="connsiteY104" fmla="*/ 2266545 h 2538920"/>
              <a:gd name="connsiteX105" fmla="*/ 2665378 w 4125570"/>
              <a:gd name="connsiteY105" fmla="*/ 2256817 h 2538920"/>
              <a:gd name="connsiteX106" fmla="*/ 2684834 w 4125570"/>
              <a:gd name="connsiteY106" fmla="*/ 2198451 h 2538920"/>
              <a:gd name="connsiteX107" fmla="*/ 2694561 w 4125570"/>
              <a:gd name="connsiteY107" fmla="*/ 2169268 h 2538920"/>
              <a:gd name="connsiteX108" fmla="*/ 2714017 w 4125570"/>
              <a:gd name="connsiteY108" fmla="*/ 2130358 h 2538920"/>
              <a:gd name="connsiteX109" fmla="*/ 2743200 w 4125570"/>
              <a:gd name="connsiteY109" fmla="*/ 2023354 h 2538920"/>
              <a:gd name="connsiteX110" fmla="*/ 2772383 w 4125570"/>
              <a:gd name="connsiteY110" fmla="*/ 1955260 h 2538920"/>
              <a:gd name="connsiteX111" fmla="*/ 2821021 w 4125570"/>
              <a:gd name="connsiteY111" fmla="*/ 1887166 h 2538920"/>
              <a:gd name="connsiteX112" fmla="*/ 2830749 w 4125570"/>
              <a:gd name="connsiteY112" fmla="*/ 1857983 h 2538920"/>
              <a:gd name="connsiteX113" fmla="*/ 2859932 w 4125570"/>
              <a:gd name="connsiteY113" fmla="*/ 1799617 h 2538920"/>
              <a:gd name="connsiteX114" fmla="*/ 2855778 w 4125570"/>
              <a:gd name="connsiteY114" fmla="*/ 1957236 h 2538920"/>
              <a:gd name="connsiteX115" fmla="*/ 2820261 w 4125570"/>
              <a:gd name="connsiteY115" fmla="*/ 2261378 h 2538920"/>
              <a:gd name="connsiteX116" fmla="*/ 3073940 w 4125570"/>
              <a:gd name="connsiteY116" fmla="*/ 2227634 h 2538920"/>
              <a:gd name="connsiteX117" fmla="*/ 3142034 w 4125570"/>
              <a:gd name="connsiteY117" fmla="*/ 2208179 h 2538920"/>
              <a:gd name="connsiteX118" fmla="*/ 3336587 w 4125570"/>
              <a:gd name="connsiteY118" fmla="*/ 2188724 h 2538920"/>
              <a:gd name="connsiteX119" fmla="*/ 3793787 w 4125570"/>
              <a:gd name="connsiteY119" fmla="*/ 2188724 h 2538920"/>
              <a:gd name="connsiteX120" fmla="*/ 3920246 w 4125570"/>
              <a:gd name="connsiteY120" fmla="*/ 2227634 h 2538920"/>
              <a:gd name="connsiteX121" fmla="*/ 3978612 w 4125570"/>
              <a:gd name="connsiteY121" fmla="*/ 2247090 h 2538920"/>
              <a:gd name="connsiteX122" fmla="*/ 4027251 w 4125570"/>
              <a:gd name="connsiteY122" fmla="*/ 2276273 h 2538920"/>
              <a:gd name="connsiteX123" fmla="*/ 4056434 w 4125570"/>
              <a:gd name="connsiteY123" fmla="*/ 2305456 h 2538920"/>
              <a:gd name="connsiteX124" fmla="*/ 4075889 w 4125570"/>
              <a:gd name="connsiteY124" fmla="*/ 2363822 h 2538920"/>
              <a:gd name="connsiteX125" fmla="*/ 4114800 w 4125570"/>
              <a:gd name="connsiteY125" fmla="*/ 2431915 h 2538920"/>
              <a:gd name="connsiteX126" fmla="*/ 4124527 w 4125570"/>
              <a:gd name="connsiteY126" fmla="*/ 2461098 h 2538920"/>
              <a:gd name="connsiteX127" fmla="*/ 4124527 w 4125570"/>
              <a:gd name="connsiteY127" fmla="*/ 2538920 h 2538920"/>
              <a:gd name="connsiteX0" fmla="*/ 0 w 4125570"/>
              <a:gd name="connsiteY0" fmla="*/ 2461098 h 2538920"/>
              <a:gd name="connsiteX1" fmla="*/ 77821 w 4125570"/>
              <a:gd name="connsiteY1" fmla="*/ 2373549 h 2538920"/>
              <a:gd name="connsiteX2" fmla="*/ 107004 w 4125570"/>
              <a:gd name="connsiteY2" fmla="*/ 2344366 h 2538920"/>
              <a:gd name="connsiteX3" fmla="*/ 165370 w 4125570"/>
              <a:gd name="connsiteY3" fmla="*/ 2324911 h 2538920"/>
              <a:gd name="connsiteX4" fmla="*/ 194553 w 4125570"/>
              <a:gd name="connsiteY4" fmla="*/ 2315183 h 2538920"/>
              <a:gd name="connsiteX5" fmla="*/ 233463 w 4125570"/>
              <a:gd name="connsiteY5" fmla="*/ 2305456 h 2538920"/>
              <a:gd name="connsiteX6" fmla="*/ 291829 w 4125570"/>
              <a:gd name="connsiteY6" fmla="*/ 2286000 h 2538920"/>
              <a:gd name="connsiteX7" fmla="*/ 321012 w 4125570"/>
              <a:gd name="connsiteY7" fmla="*/ 2276273 h 2538920"/>
              <a:gd name="connsiteX8" fmla="*/ 369651 w 4125570"/>
              <a:gd name="connsiteY8" fmla="*/ 2266545 h 2538920"/>
              <a:gd name="connsiteX9" fmla="*/ 398834 w 4125570"/>
              <a:gd name="connsiteY9" fmla="*/ 2256817 h 2538920"/>
              <a:gd name="connsiteX10" fmla="*/ 457200 w 4125570"/>
              <a:gd name="connsiteY10" fmla="*/ 2247090 h 2538920"/>
              <a:gd name="connsiteX11" fmla="*/ 904672 w 4125570"/>
              <a:gd name="connsiteY11" fmla="*/ 2247090 h 2538920"/>
              <a:gd name="connsiteX12" fmla="*/ 1070042 w 4125570"/>
              <a:gd name="connsiteY12" fmla="*/ 2256817 h 2538920"/>
              <a:gd name="connsiteX13" fmla="*/ 1799617 w 4125570"/>
              <a:gd name="connsiteY13" fmla="*/ 2276273 h 2538920"/>
              <a:gd name="connsiteX14" fmla="*/ 1848255 w 4125570"/>
              <a:gd name="connsiteY14" fmla="*/ 2286000 h 2538920"/>
              <a:gd name="connsiteX15" fmla="*/ 1877438 w 4125570"/>
              <a:gd name="connsiteY15" fmla="*/ 2276273 h 2538920"/>
              <a:gd name="connsiteX16" fmla="*/ 1887166 w 4125570"/>
              <a:gd name="connsiteY16" fmla="*/ 2227634 h 2538920"/>
              <a:gd name="connsiteX17" fmla="*/ 1896893 w 4125570"/>
              <a:gd name="connsiteY17" fmla="*/ 2188724 h 2538920"/>
              <a:gd name="connsiteX18" fmla="*/ 1916349 w 4125570"/>
              <a:gd name="connsiteY18" fmla="*/ 2130358 h 2538920"/>
              <a:gd name="connsiteX19" fmla="*/ 1926076 w 4125570"/>
              <a:gd name="connsiteY19" fmla="*/ 2101175 h 2538920"/>
              <a:gd name="connsiteX20" fmla="*/ 1935804 w 4125570"/>
              <a:gd name="connsiteY20" fmla="*/ 2071992 h 2538920"/>
              <a:gd name="connsiteX21" fmla="*/ 1945532 w 4125570"/>
              <a:gd name="connsiteY21" fmla="*/ 2033081 h 2538920"/>
              <a:gd name="connsiteX22" fmla="*/ 1974715 w 4125570"/>
              <a:gd name="connsiteY22" fmla="*/ 1945532 h 2538920"/>
              <a:gd name="connsiteX23" fmla="*/ 1984442 w 4125570"/>
              <a:gd name="connsiteY23" fmla="*/ 1916349 h 2538920"/>
              <a:gd name="connsiteX24" fmla="*/ 1994170 w 4125570"/>
              <a:gd name="connsiteY24" fmla="*/ 1887166 h 2538920"/>
              <a:gd name="connsiteX25" fmla="*/ 2003898 w 4125570"/>
              <a:gd name="connsiteY25" fmla="*/ 1848256 h 2538920"/>
              <a:gd name="connsiteX26" fmla="*/ 2023353 w 4125570"/>
              <a:gd name="connsiteY26" fmla="*/ 1789890 h 2538920"/>
              <a:gd name="connsiteX27" fmla="*/ 2033081 w 4125570"/>
              <a:gd name="connsiteY27" fmla="*/ 1760707 h 2538920"/>
              <a:gd name="connsiteX28" fmla="*/ 2052536 w 4125570"/>
              <a:gd name="connsiteY28" fmla="*/ 1643975 h 2538920"/>
              <a:gd name="connsiteX29" fmla="*/ 2062263 w 4125570"/>
              <a:gd name="connsiteY29" fmla="*/ 1614792 h 2538920"/>
              <a:gd name="connsiteX30" fmla="*/ 2081719 w 4125570"/>
              <a:gd name="connsiteY30" fmla="*/ 1536971 h 2538920"/>
              <a:gd name="connsiteX31" fmla="*/ 2091446 w 4125570"/>
              <a:gd name="connsiteY31" fmla="*/ 1478605 h 2538920"/>
              <a:gd name="connsiteX32" fmla="*/ 2110902 w 4125570"/>
              <a:gd name="connsiteY32" fmla="*/ 1449422 h 2538920"/>
              <a:gd name="connsiteX33" fmla="*/ 2120629 w 4125570"/>
              <a:gd name="connsiteY33" fmla="*/ 1410511 h 2538920"/>
              <a:gd name="connsiteX34" fmla="*/ 2130357 w 4125570"/>
              <a:gd name="connsiteY34" fmla="*/ 1381328 h 2538920"/>
              <a:gd name="connsiteX35" fmla="*/ 2149812 w 4125570"/>
              <a:gd name="connsiteY35" fmla="*/ 1303507 h 2538920"/>
              <a:gd name="connsiteX36" fmla="*/ 2159540 w 4125570"/>
              <a:gd name="connsiteY36" fmla="*/ 1254868 h 2538920"/>
              <a:gd name="connsiteX37" fmla="*/ 2178995 w 4125570"/>
              <a:gd name="connsiteY37" fmla="*/ 1196503 h 2538920"/>
              <a:gd name="connsiteX38" fmla="*/ 2188723 w 4125570"/>
              <a:gd name="connsiteY38" fmla="*/ 1167320 h 2538920"/>
              <a:gd name="connsiteX39" fmla="*/ 2198451 w 4125570"/>
              <a:gd name="connsiteY39" fmla="*/ 1118681 h 2538920"/>
              <a:gd name="connsiteX40" fmla="*/ 2217906 w 4125570"/>
              <a:gd name="connsiteY40" fmla="*/ 1060315 h 2538920"/>
              <a:gd name="connsiteX41" fmla="*/ 2227634 w 4125570"/>
              <a:gd name="connsiteY41" fmla="*/ 1031132 h 2538920"/>
              <a:gd name="connsiteX42" fmla="*/ 2263758 w 4125570"/>
              <a:gd name="connsiteY42" fmla="*/ 977123 h 2538920"/>
              <a:gd name="connsiteX43" fmla="*/ 2285594 w 4125570"/>
              <a:gd name="connsiteY43" fmla="*/ 926509 h 2538920"/>
              <a:gd name="connsiteX44" fmla="*/ 2307431 w 4125570"/>
              <a:gd name="connsiteY44" fmla="*/ 882431 h 2538920"/>
              <a:gd name="connsiteX45" fmla="*/ 2337020 w 4125570"/>
              <a:gd name="connsiteY45" fmla="*/ 802431 h 2538920"/>
              <a:gd name="connsiteX46" fmla="*/ 2363821 w 4125570"/>
              <a:gd name="connsiteY46" fmla="*/ 729575 h 2538920"/>
              <a:gd name="connsiteX47" fmla="*/ 2402732 w 4125570"/>
              <a:gd name="connsiteY47" fmla="*/ 651754 h 2538920"/>
              <a:gd name="connsiteX48" fmla="*/ 2412459 w 4125570"/>
              <a:gd name="connsiteY48" fmla="*/ 622571 h 2538920"/>
              <a:gd name="connsiteX49" fmla="*/ 2431915 w 4125570"/>
              <a:gd name="connsiteY49" fmla="*/ 603115 h 2538920"/>
              <a:gd name="connsiteX50" fmla="*/ 2441642 w 4125570"/>
              <a:gd name="connsiteY50" fmla="*/ 564205 h 2538920"/>
              <a:gd name="connsiteX51" fmla="*/ 2461098 w 4125570"/>
              <a:gd name="connsiteY51" fmla="*/ 535022 h 2538920"/>
              <a:gd name="connsiteX52" fmla="*/ 2480553 w 4125570"/>
              <a:gd name="connsiteY52" fmla="*/ 466928 h 2538920"/>
              <a:gd name="connsiteX53" fmla="*/ 2500008 w 4125570"/>
              <a:gd name="connsiteY53" fmla="*/ 437745 h 2538920"/>
              <a:gd name="connsiteX54" fmla="*/ 2519463 w 4125570"/>
              <a:gd name="connsiteY54" fmla="*/ 398834 h 2538920"/>
              <a:gd name="connsiteX55" fmla="*/ 2538919 w 4125570"/>
              <a:gd name="connsiteY55" fmla="*/ 369651 h 2538920"/>
              <a:gd name="connsiteX56" fmla="*/ 2597285 w 4125570"/>
              <a:gd name="connsiteY56" fmla="*/ 262647 h 2538920"/>
              <a:gd name="connsiteX57" fmla="*/ 2626468 w 4125570"/>
              <a:gd name="connsiteY57" fmla="*/ 204281 h 2538920"/>
              <a:gd name="connsiteX58" fmla="*/ 2645923 w 4125570"/>
              <a:gd name="connsiteY58" fmla="*/ 145915 h 2538920"/>
              <a:gd name="connsiteX59" fmla="*/ 2655651 w 4125570"/>
              <a:gd name="connsiteY59" fmla="*/ 116732 h 2538920"/>
              <a:gd name="connsiteX60" fmla="*/ 2675106 w 4125570"/>
              <a:gd name="connsiteY60" fmla="*/ 87549 h 2538920"/>
              <a:gd name="connsiteX61" fmla="*/ 2704289 w 4125570"/>
              <a:gd name="connsiteY61" fmla="*/ 19456 h 2538920"/>
              <a:gd name="connsiteX62" fmla="*/ 2723744 w 4125570"/>
              <a:gd name="connsiteY62" fmla="*/ 0 h 2538920"/>
              <a:gd name="connsiteX63" fmla="*/ 2704289 w 4125570"/>
              <a:gd name="connsiteY63" fmla="*/ 58366 h 2538920"/>
              <a:gd name="connsiteX64" fmla="*/ 2694561 w 4125570"/>
              <a:gd name="connsiteY64" fmla="*/ 107005 h 2538920"/>
              <a:gd name="connsiteX65" fmla="*/ 2675106 w 4125570"/>
              <a:gd name="connsiteY65" fmla="*/ 165371 h 2538920"/>
              <a:gd name="connsiteX66" fmla="*/ 2665378 w 4125570"/>
              <a:gd name="connsiteY66" fmla="*/ 194554 h 2538920"/>
              <a:gd name="connsiteX67" fmla="*/ 2655651 w 4125570"/>
              <a:gd name="connsiteY67" fmla="*/ 233464 h 2538920"/>
              <a:gd name="connsiteX68" fmla="*/ 2636195 w 4125570"/>
              <a:gd name="connsiteY68" fmla="*/ 350196 h 2538920"/>
              <a:gd name="connsiteX69" fmla="*/ 2616740 w 4125570"/>
              <a:gd name="connsiteY69" fmla="*/ 379379 h 2538920"/>
              <a:gd name="connsiteX70" fmla="*/ 2607012 w 4125570"/>
              <a:gd name="connsiteY70" fmla="*/ 418290 h 2538920"/>
              <a:gd name="connsiteX71" fmla="*/ 2587557 w 4125570"/>
              <a:gd name="connsiteY71" fmla="*/ 476656 h 2538920"/>
              <a:gd name="connsiteX72" fmla="*/ 2577829 w 4125570"/>
              <a:gd name="connsiteY72" fmla="*/ 505839 h 2538920"/>
              <a:gd name="connsiteX73" fmla="*/ 2568102 w 4125570"/>
              <a:gd name="connsiteY73" fmla="*/ 544749 h 2538920"/>
              <a:gd name="connsiteX74" fmla="*/ 2548646 w 4125570"/>
              <a:gd name="connsiteY74" fmla="*/ 603115 h 2538920"/>
              <a:gd name="connsiteX75" fmla="*/ 2538919 w 4125570"/>
              <a:gd name="connsiteY75" fmla="*/ 632298 h 2538920"/>
              <a:gd name="connsiteX76" fmla="*/ 2529191 w 4125570"/>
              <a:gd name="connsiteY76" fmla="*/ 661481 h 2538920"/>
              <a:gd name="connsiteX77" fmla="*/ 2509736 w 4125570"/>
              <a:gd name="connsiteY77" fmla="*/ 739303 h 2538920"/>
              <a:gd name="connsiteX78" fmla="*/ 2490281 w 4125570"/>
              <a:gd name="connsiteY78" fmla="*/ 797668 h 2538920"/>
              <a:gd name="connsiteX79" fmla="*/ 2480553 w 4125570"/>
              <a:gd name="connsiteY79" fmla="*/ 836579 h 2538920"/>
              <a:gd name="connsiteX80" fmla="*/ 2461098 w 4125570"/>
              <a:gd name="connsiteY80" fmla="*/ 894945 h 2538920"/>
              <a:gd name="connsiteX81" fmla="*/ 2427152 w 4125570"/>
              <a:gd name="connsiteY81" fmla="*/ 961266 h 2538920"/>
              <a:gd name="connsiteX82" fmla="*/ 2412459 w 4125570"/>
              <a:gd name="connsiteY82" fmla="*/ 1021405 h 2538920"/>
              <a:gd name="connsiteX83" fmla="*/ 2378717 w 4125570"/>
              <a:gd name="connsiteY83" fmla="*/ 1079771 h 2538920"/>
              <a:gd name="connsiteX84" fmla="*/ 2351914 w 4125570"/>
              <a:gd name="connsiteY84" fmla="*/ 1145483 h 2538920"/>
              <a:gd name="connsiteX85" fmla="*/ 2344366 w 4125570"/>
              <a:gd name="connsiteY85" fmla="*/ 1167320 h 2538920"/>
              <a:gd name="connsiteX86" fmla="*/ 2319946 w 4125570"/>
              <a:gd name="connsiteY86" fmla="*/ 1216768 h 2538920"/>
              <a:gd name="connsiteX87" fmla="*/ 2305455 w 4125570"/>
              <a:gd name="connsiteY87" fmla="*/ 1284051 h 2538920"/>
              <a:gd name="connsiteX88" fmla="*/ 2286000 w 4125570"/>
              <a:gd name="connsiteY88" fmla="*/ 1303507 h 2538920"/>
              <a:gd name="connsiteX89" fmla="*/ 2266544 w 4125570"/>
              <a:gd name="connsiteY89" fmla="*/ 1381328 h 2538920"/>
              <a:gd name="connsiteX90" fmla="*/ 2256817 w 4125570"/>
              <a:gd name="connsiteY90" fmla="*/ 1410511 h 2538920"/>
              <a:gd name="connsiteX91" fmla="*/ 2237361 w 4125570"/>
              <a:gd name="connsiteY91" fmla="*/ 1488332 h 2538920"/>
              <a:gd name="connsiteX92" fmla="*/ 2217906 w 4125570"/>
              <a:gd name="connsiteY92" fmla="*/ 1546698 h 2538920"/>
              <a:gd name="connsiteX93" fmla="*/ 2208178 w 4125570"/>
              <a:gd name="connsiteY93" fmla="*/ 1595337 h 2538920"/>
              <a:gd name="connsiteX94" fmla="*/ 2198451 w 4125570"/>
              <a:gd name="connsiteY94" fmla="*/ 1624520 h 2538920"/>
              <a:gd name="connsiteX95" fmla="*/ 2178995 w 4125570"/>
              <a:gd name="connsiteY95" fmla="*/ 1750979 h 2538920"/>
              <a:gd name="connsiteX96" fmla="*/ 2169268 w 4125570"/>
              <a:gd name="connsiteY96" fmla="*/ 1780162 h 2538920"/>
              <a:gd name="connsiteX97" fmla="*/ 2159540 w 4125570"/>
              <a:gd name="connsiteY97" fmla="*/ 1926077 h 2538920"/>
              <a:gd name="connsiteX98" fmla="*/ 2149812 w 4125570"/>
              <a:gd name="connsiteY98" fmla="*/ 1955260 h 2538920"/>
              <a:gd name="connsiteX99" fmla="*/ 2130357 w 4125570"/>
              <a:gd name="connsiteY99" fmla="*/ 2052537 h 2538920"/>
              <a:gd name="connsiteX100" fmla="*/ 2120629 w 4125570"/>
              <a:gd name="connsiteY100" fmla="*/ 2208179 h 2538920"/>
              <a:gd name="connsiteX101" fmla="*/ 2110902 w 4125570"/>
              <a:gd name="connsiteY101" fmla="*/ 2305456 h 2538920"/>
              <a:gd name="connsiteX102" fmla="*/ 2354093 w 4125570"/>
              <a:gd name="connsiteY102" fmla="*/ 2295728 h 2538920"/>
              <a:gd name="connsiteX103" fmla="*/ 2529191 w 4125570"/>
              <a:gd name="connsiteY103" fmla="*/ 2276273 h 2538920"/>
              <a:gd name="connsiteX104" fmla="*/ 2577829 w 4125570"/>
              <a:gd name="connsiteY104" fmla="*/ 2266545 h 2538920"/>
              <a:gd name="connsiteX105" fmla="*/ 2665378 w 4125570"/>
              <a:gd name="connsiteY105" fmla="*/ 2256817 h 2538920"/>
              <a:gd name="connsiteX106" fmla="*/ 2684834 w 4125570"/>
              <a:gd name="connsiteY106" fmla="*/ 2198451 h 2538920"/>
              <a:gd name="connsiteX107" fmla="*/ 2694561 w 4125570"/>
              <a:gd name="connsiteY107" fmla="*/ 2169268 h 2538920"/>
              <a:gd name="connsiteX108" fmla="*/ 2714017 w 4125570"/>
              <a:gd name="connsiteY108" fmla="*/ 2130358 h 2538920"/>
              <a:gd name="connsiteX109" fmla="*/ 2743200 w 4125570"/>
              <a:gd name="connsiteY109" fmla="*/ 2023354 h 2538920"/>
              <a:gd name="connsiteX110" fmla="*/ 2772383 w 4125570"/>
              <a:gd name="connsiteY110" fmla="*/ 1955260 h 2538920"/>
              <a:gd name="connsiteX111" fmla="*/ 2821021 w 4125570"/>
              <a:gd name="connsiteY111" fmla="*/ 1887166 h 2538920"/>
              <a:gd name="connsiteX112" fmla="*/ 2830749 w 4125570"/>
              <a:gd name="connsiteY112" fmla="*/ 1857983 h 2538920"/>
              <a:gd name="connsiteX113" fmla="*/ 2859932 w 4125570"/>
              <a:gd name="connsiteY113" fmla="*/ 1799617 h 2538920"/>
              <a:gd name="connsiteX114" fmla="*/ 2855778 w 4125570"/>
              <a:gd name="connsiteY114" fmla="*/ 1957236 h 2538920"/>
              <a:gd name="connsiteX115" fmla="*/ 2820261 w 4125570"/>
              <a:gd name="connsiteY115" fmla="*/ 2261378 h 2538920"/>
              <a:gd name="connsiteX116" fmla="*/ 3073940 w 4125570"/>
              <a:gd name="connsiteY116" fmla="*/ 2227634 h 2538920"/>
              <a:gd name="connsiteX117" fmla="*/ 3142034 w 4125570"/>
              <a:gd name="connsiteY117" fmla="*/ 2208179 h 2538920"/>
              <a:gd name="connsiteX118" fmla="*/ 3336587 w 4125570"/>
              <a:gd name="connsiteY118" fmla="*/ 2188724 h 2538920"/>
              <a:gd name="connsiteX119" fmla="*/ 3793787 w 4125570"/>
              <a:gd name="connsiteY119" fmla="*/ 2188724 h 2538920"/>
              <a:gd name="connsiteX120" fmla="*/ 3920246 w 4125570"/>
              <a:gd name="connsiteY120" fmla="*/ 2227634 h 2538920"/>
              <a:gd name="connsiteX121" fmla="*/ 3978612 w 4125570"/>
              <a:gd name="connsiteY121" fmla="*/ 2247090 h 2538920"/>
              <a:gd name="connsiteX122" fmla="*/ 4027251 w 4125570"/>
              <a:gd name="connsiteY122" fmla="*/ 2276273 h 2538920"/>
              <a:gd name="connsiteX123" fmla="*/ 4056434 w 4125570"/>
              <a:gd name="connsiteY123" fmla="*/ 2305456 h 2538920"/>
              <a:gd name="connsiteX124" fmla="*/ 4075889 w 4125570"/>
              <a:gd name="connsiteY124" fmla="*/ 2363822 h 2538920"/>
              <a:gd name="connsiteX125" fmla="*/ 4114800 w 4125570"/>
              <a:gd name="connsiteY125" fmla="*/ 2431915 h 2538920"/>
              <a:gd name="connsiteX126" fmla="*/ 4124527 w 4125570"/>
              <a:gd name="connsiteY126" fmla="*/ 2461098 h 2538920"/>
              <a:gd name="connsiteX127" fmla="*/ 4124527 w 4125570"/>
              <a:gd name="connsiteY127" fmla="*/ 2538920 h 2538920"/>
              <a:gd name="connsiteX0" fmla="*/ 0 w 4125570"/>
              <a:gd name="connsiteY0" fmla="*/ 2461098 h 2538920"/>
              <a:gd name="connsiteX1" fmla="*/ 77821 w 4125570"/>
              <a:gd name="connsiteY1" fmla="*/ 2373549 h 2538920"/>
              <a:gd name="connsiteX2" fmla="*/ 107004 w 4125570"/>
              <a:gd name="connsiteY2" fmla="*/ 2344366 h 2538920"/>
              <a:gd name="connsiteX3" fmla="*/ 165370 w 4125570"/>
              <a:gd name="connsiteY3" fmla="*/ 2324911 h 2538920"/>
              <a:gd name="connsiteX4" fmla="*/ 194553 w 4125570"/>
              <a:gd name="connsiteY4" fmla="*/ 2315183 h 2538920"/>
              <a:gd name="connsiteX5" fmla="*/ 233463 w 4125570"/>
              <a:gd name="connsiteY5" fmla="*/ 2305456 h 2538920"/>
              <a:gd name="connsiteX6" fmla="*/ 291829 w 4125570"/>
              <a:gd name="connsiteY6" fmla="*/ 2286000 h 2538920"/>
              <a:gd name="connsiteX7" fmla="*/ 321012 w 4125570"/>
              <a:gd name="connsiteY7" fmla="*/ 2276273 h 2538920"/>
              <a:gd name="connsiteX8" fmla="*/ 369651 w 4125570"/>
              <a:gd name="connsiteY8" fmla="*/ 2266545 h 2538920"/>
              <a:gd name="connsiteX9" fmla="*/ 398834 w 4125570"/>
              <a:gd name="connsiteY9" fmla="*/ 2256817 h 2538920"/>
              <a:gd name="connsiteX10" fmla="*/ 457200 w 4125570"/>
              <a:gd name="connsiteY10" fmla="*/ 2247090 h 2538920"/>
              <a:gd name="connsiteX11" fmla="*/ 904672 w 4125570"/>
              <a:gd name="connsiteY11" fmla="*/ 2247090 h 2538920"/>
              <a:gd name="connsiteX12" fmla="*/ 1070042 w 4125570"/>
              <a:gd name="connsiteY12" fmla="*/ 2256817 h 2538920"/>
              <a:gd name="connsiteX13" fmla="*/ 1799617 w 4125570"/>
              <a:gd name="connsiteY13" fmla="*/ 2276273 h 2538920"/>
              <a:gd name="connsiteX14" fmla="*/ 1848255 w 4125570"/>
              <a:gd name="connsiteY14" fmla="*/ 2286000 h 2538920"/>
              <a:gd name="connsiteX15" fmla="*/ 1877438 w 4125570"/>
              <a:gd name="connsiteY15" fmla="*/ 2276273 h 2538920"/>
              <a:gd name="connsiteX16" fmla="*/ 1887166 w 4125570"/>
              <a:gd name="connsiteY16" fmla="*/ 2227634 h 2538920"/>
              <a:gd name="connsiteX17" fmla="*/ 1896893 w 4125570"/>
              <a:gd name="connsiteY17" fmla="*/ 2188724 h 2538920"/>
              <a:gd name="connsiteX18" fmla="*/ 1916349 w 4125570"/>
              <a:gd name="connsiteY18" fmla="*/ 2130358 h 2538920"/>
              <a:gd name="connsiteX19" fmla="*/ 1926076 w 4125570"/>
              <a:gd name="connsiteY19" fmla="*/ 2101175 h 2538920"/>
              <a:gd name="connsiteX20" fmla="*/ 1935804 w 4125570"/>
              <a:gd name="connsiteY20" fmla="*/ 2071992 h 2538920"/>
              <a:gd name="connsiteX21" fmla="*/ 1945532 w 4125570"/>
              <a:gd name="connsiteY21" fmla="*/ 2033081 h 2538920"/>
              <a:gd name="connsiteX22" fmla="*/ 1974715 w 4125570"/>
              <a:gd name="connsiteY22" fmla="*/ 1945532 h 2538920"/>
              <a:gd name="connsiteX23" fmla="*/ 1984442 w 4125570"/>
              <a:gd name="connsiteY23" fmla="*/ 1916349 h 2538920"/>
              <a:gd name="connsiteX24" fmla="*/ 1994170 w 4125570"/>
              <a:gd name="connsiteY24" fmla="*/ 1887166 h 2538920"/>
              <a:gd name="connsiteX25" fmla="*/ 2003898 w 4125570"/>
              <a:gd name="connsiteY25" fmla="*/ 1848256 h 2538920"/>
              <a:gd name="connsiteX26" fmla="*/ 2023353 w 4125570"/>
              <a:gd name="connsiteY26" fmla="*/ 1789890 h 2538920"/>
              <a:gd name="connsiteX27" fmla="*/ 2033081 w 4125570"/>
              <a:gd name="connsiteY27" fmla="*/ 1760707 h 2538920"/>
              <a:gd name="connsiteX28" fmla="*/ 2052536 w 4125570"/>
              <a:gd name="connsiteY28" fmla="*/ 1643975 h 2538920"/>
              <a:gd name="connsiteX29" fmla="*/ 2062263 w 4125570"/>
              <a:gd name="connsiteY29" fmla="*/ 1614792 h 2538920"/>
              <a:gd name="connsiteX30" fmla="*/ 2081719 w 4125570"/>
              <a:gd name="connsiteY30" fmla="*/ 1536971 h 2538920"/>
              <a:gd name="connsiteX31" fmla="*/ 2091446 w 4125570"/>
              <a:gd name="connsiteY31" fmla="*/ 1478605 h 2538920"/>
              <a:gd name="connsiteX32" fmla="*/ 2110902 w 4125570"/>
              <a:gd name="connsiteY32" fmla="*/ 1449422 h 2538920"/>
              <a:gd name="connsiteX33" fmla="*/ 2120629 w 4125570"/>
              <a:gd name="connsiteY33" fmla="*/ 1410511 h 2538920"/>
              <a:gd name="connsiteX34" fmla="*/ 2130357 w 4125570"/>
              <a:gd name="connsiteY34" fmla="*/ 1381328 h 2538920"/>
              <a:gd name="connsiteX35" fmla="*/ 2149812 w 4125570"/>
              <a:gd name="connsiteY35" fmla="*/ 1303507 h 2538920"/>
              <a:gd name="connsiteX36" fmla="*/ 2159540 w 4125570"/>
              <a:gd name="connsiteY36" fmla="*/ 1254868 h 2538920"/>
              <a:gd name="connsiteX37" fmla="*/ 2178995 w 4125570"/>
              <a:gd name="connsiteY37" fmla="*/ 1196503 h 2538920"/>
              <a:gd name="connsiteX38" fmla="*/ 2188723 w 4125570"/>
              <a:gd name="connsiteY38" fmla="*/ 1167320 h 2538920"/>
              <a:gd name="connsiteX39" fmla="*/ 2198451 w 4125570"/>
              <a:gd name="connsiteY39" fmla="*/ 1118681 h 2538920"/>
              <a:gd name="connsiteX40" fmla="*/ 2217906 w 4125570"/>
              <a:gd name="connsiteY40" fmla="*/ 1060315 h 2538920"/>
              <a:gd name="connsiteX41" fmla="*/ 2227634 w 4125570"/>
              <a:gd name="connsiteY41" fmla="*/ 1031132 h 2538920"/>
              <a:gd name="connsiteX42" fmla="*/ 2263758 w 4125570"/>
              <a:gd name="connsiteY42" fmla="*/ 977123 h 2538920"/>
              <a:gd name="connsiteX43" fmla="*/ 2285594 w 4125570"/>
              <a:gd name="connsiteY43" fmla="*/ 926509 h 2538920"/>
              <a:gd name="connsiteX44" fmla="*/ 2307431 w 4125570"/>
              <a:gd name="connsiteY44" fmla="*/ 882431 h 2538920"/>
              <a:gd name="connsiteX45" fmla="*/ 2337020 w 4125570"/>
              <a:gd name="connsiteY45" fmla="*/ 802431 h 2538920"/>
              <a:gd name="connsiteX46" fmla="*/ 2363821 w 4125570"/>
              <a:gd name="connsiteY46" fmla="*/ 729575 h 2538920"/>
              <a:gd name="connsiteX47" fmla="*/ 2402732 w 4125570"/>
              <a:gd name="connsiteY47" fmla="*/ 651754 h 2538920"/>
              <a:gd name="connsiteX48" fmla="*/ 2412459 w 4125570"/>
              <a:gd name="connsiteY48" fmla="*/ 622571 h 2538920"/>
              <a:gd name="connsiteX49" fmla="*/ 2431915 w 4125570"/>
              <a:gd name="connsiteY49" fmla="*/ 603115 h 2538920"/>
              <a:gd name="connsiteX50" fmla="*/ 2441642 w 4125570"/>
              <a:gd name="connsiteY50" fmla="*/ 564205 h 2538920"/>
              <a:gd name="connsiteX51" fmla="*/ 2461098 w 4125570"/>
              <a:gd name="connsiteY51" fmla="*/ 535022 h 2538920"/>
              <a:gd name="connsiteX52" fmla="*/ 2480553 w 4125570"/>
              <a:gd name="connsiteY52" fmla="*/ 466928 h 2538920"/>
              <a:gd name="connsiteX53" fmla="*/ 2500008 w 4125570"/>
              <a:gd name="connsiteY53" fmla="*/ 437745 h 2538920"/>
              <a:gd name="connsiteX54" fmla="*/ 2519463 w 4125570"/>
              <a:gd name="connsiteY54" fmla="*/ 398834 h 2538920"/>
              <a:gd name="connsiteX55" fmla="*/ 2538919 w 4125570"/>
              <a:gd name="connsiteY55" fmla="*/ 369651 h 2538920"/>
              <a:gd name="connsiteX56" fmla="*/ 2597285 w 4125570"/>
              <a:gd name="connsiteY56" fmla="*/ 262647 h 2538920"/>
              <a:gd name="connsiteX57" fmla="*/ 2626468 w 4125570"/>
              <a:gd name="connsiteY57" fmla="*/ 204281 h 2538920"/>
              <a:gd name="connsiteX58" fmla="*/ 2645923 w 4125570"/>
              <a:gd name="connsiteY58" fmla="*/ 145915 h 2538920"/>
              <a:gd name="connsiteX59" fmla="*/ 2655651 w 4125570"/>
              <a:gd name="connsiteY59" fmla="*/ 116732 h 2538920"/>
              <a:gd name="connsiteX60" fmla="*/ 2675106 w 4125570"/>
              <a:gd name="connsiteY60" fmla="*/ 87549 h 2538920"/>
              <a:gd name="connsiteX61" fmla="*/ 2704289 w 4125570"/>
              <a:gd name="connsiteY61" fmla="*/ 19456 h 2538920"/>
              <a:gd name="connsiteX62" fmla="*/ 2723744 w 4125570"/>
              <a:gd name="connsiteY62" fmla="*/ 0 h 2538920"/>
              <a:gd name="connsiteX63" fmla="*/ 2704289 w 4125570"/>
              <a:gd name="connsiteY63" fmla="*/ 58366 h 2538920"/>
              <a:gd name="connsiteX64" fmla="*/ 2694561 w 4125570"/>
              <a:gd name="connsiteY64" fmla="*/ 107005 h 2538920"/>
              <a:gd name="connsiteX65" fmla="*/ 2675106 w 4125570"/>
              <a:gd name="connsiteY65" fmla="*/ 165371 h 2538920"/>
              <a:gd name="connsiteX66" fmla="*/ 2665378 w 4125570"/>
              <a:gd name="connsiteY66" fmla="*/ 194554 h 2538920"/>
              <a:gd name="connsiteX67" fmla="*/ 2655651 w 4125570"/>
              <a:gd name="connsiteY67" fmla="*/ 233464 h 2538920"/>
              <a:gd name="connsiteX68" fmla="*/ 2636195 w 4125570"/>
              <a:gd name="connsiteY68" fmla="*/ 350196 h 2538920"/>
              <a:gd name="connsiteX69" fmla="*/ 2616740 w 4125570"/>
              <a:gd name="connsiteY69" fmla="*/ 379379 h 2538920"/>
              <a:gd name="connsiteX70" fmla="*/ 2607012 w 4125570"/>
              <a:gd name="connsiteY70" fmla="*/ 418290 h 2538920"/>
              <a:gd name="connsiteX71" fmla="*/ 2587557 w 4125570"/>
              <a:gd name="connsiteY71" fmla="*/ 476656 h 2538920"/>
              <a:gd name="connsiteX72" fmla="*/ 2577829 w 4125570"/>
              <a:gd name="connsiteY72" fmla="*/ 505839 h 2538920"/>
              <a:gd name="connsiteX73" fmla="*/ 2568102 w 4125570"/>
              <a:gd name="connsiteY73" fmla="*/ 544749 h 2538920"/>
              <a:gd name="connsiteX74" fmla="*/ 2548646 w 4125570"/>
              <a:gd name="connsiteY74" fmla="*/ 603115 h 2538920"/>
              <a:gd name="connsiteX75" fmla="*/ 2538919 w 4125570"/>
              <a:gd name="connsiteY75" fmla="*/ 632298 h 2538920"/>
              <a:gd name="connsiteX76" fmla="*/ 2529191 w 4125570"/>
              <a:gd name="connsiteY76" fmla="*/ 661481 h 2538920"/>
              <a:gd name="connsiteX77" fmla="*/ 2509736 w 4125570"/>
              <a:gd name="connsiteY77" fmla="*/ 739303 h 2538920"/>
              <a:gd name="connsiteX78" fmla="*/ 2490281 w 4125570"/>
              <a:gd name="connsiteY78" fmla="*/ 797668 h 2538920"/>
              <a:gd name="connsiteX79" fmla="*/ 2480553 w 4125570"/>
              <a:gd name="connsiteY79" fmla="*/ 836579 h 2538920"/>
              <a:gd name="connsiteX80" fmla="*/ 2461098 w 4125570"/>
              <a:gd name="connsiteY80" fmla="*/ 894945 h 2538920"/>
              <a:gd name="connsiteX81" fmla="*/ 2427152 w 4125570"/>
              <a:gd name="connsiteY81" fmla="*/ 961266 h 2538920"/>
              <a:gd name="connsiteX82" fmla="*/ 2412459 w 4125570"/>
              <a:gd name="connsiteY82" fmla="*/ 1021405 h 2538920"/>
              <a:gd name="connsiteX83" fmla="*/ 2378717 w 4125570"/>
              <a:gd name="connsiteY83" fmla="*/ 1079771 h 2538920"/>
              <a:gd name="connsiteX84" fmla="*/ 2351914 w 4125570"/>
              <a:gd name="connsiteY84" fmla="*/ 1145483 h 2538920"/>
              <a:gd name="connsiteX85" fmla="*/ 2344366 w 4125570"/>
              <a:gd name="connsiteY85" fmla="*/ 1167320 h 2538920"/>
              <a:gd name="connsiteX86" fmla="*/ 2319946 w 4125570"/>
              <a:gd name="connsiteY86" fmla="*/ 1216768 h 2538920"/>
              <a:gd name="connsiteX87" fmla="*/ 2298312 w 4125570"/>
              <a:gd name="connsiteY87" fmla="*/ 1272145 h 2538920"/>
              <a:gd name="connsiteX88" fmla="*/ 2286000 w 4125570"/>
              <a:gd name="connsiteY88" fmla="*/ 1303507 h 2538920"/>
              <a:gd name="connsiteX89" fmla="*/ 2266544 w 4125570"/>
              <a:gd name="connsiteY89" fmla="*/ 1381328 h 2538920"/>
              <a:gd name="connsiteX90" fmla="*/ 2256817 w 4125570"/>
              <a:gd name="connsiteY90" fmla="*/ 1410511 h 2538920"/>
              <a:gd name="connsiteX91" fmla="*/ 2237361 w 4125570"/>
              <a:gd name="connsiteY91" fmla="*/ 1488332 h 2538920"/>
              <a:gd name="connsiteX92" fmla="*/ 2217906 w 4125570"/>
              <a:gd name="connsiteY92" fmla="*/ 1546698 h 2538920"/>
              <a:gd name="connsiteX93" fmla="*/ 2208178 w 4125570"/>
              <a:gd name="connsiteY93" fmla="*/ 1595337 h 2538920"/>
              <a:gd name="connsiteX94" fmla="*/ 2198451 w 4125570"/>
              <a:gd name="connsiteY94" fmla="*/ 1624520 h 2538920"/>
              <a:gd name="connsiteX95" fmla="*/ 2178995 w 4125570"/>
              <a:gd name="connsiteY95" fmla="*/ 1750979 h 2538920"/>
              <a:gd name="connsiteX96" fmla="*/ 2169268 w 4125570"/>
              <a:gd name="connsiteY96" fmla="*/ 1780162 h 2538920"/>
              <a:gd name="connsiteX97" fmla="*/ 2159540 w 4125570"/>
              <a:gd name="connsiteY97" fmla="*/ 1926077 h 2538920"/>
              <a:gd name="connsiteX98" fmla="*/ 2149812 w 4125570"/>
              <a:gd name="connsiteY98" fmla="*/ 1955260 h 2538920"/>
              <a:gd name="connsiteX99" fmla="*/ 2130357 w 4125570"/>
              <a:gd name="connsiteY99" fmla="*/ 2052537 h 2538920"/>
              <a:gd name="connsiteX100" fmla="*/ 2120629 w 4125570"/>
              <a:gd name="connsiteY100" fmla="*/ 2208179 h 2538920"/>
              <a:gd name="connsiteX101" fmla="*/ 2110902 w 4125570"/>
              <a:gd name="connsiteY101" fmla="*/ 2305456 h 2538920"/>
              <a:gd name="connsiteX102" fmla="*/ 2354093 w 4125570"/>
              <a:gd name="connsiteY102" fmla="*/ 2295728 h 2538920"/>
              <a:gd name="connsiteX103" fmla="*/ 2529191 w 4125570"/>
              <a:gd name="connsiteY103" fmla="*/ 2276273 h 2538920"/>
              <a:gd name="connsiteX104" fmla="*/ 2577829 w 4125570"/>
              <a:gd name="connsiteY104" fmla="*/ 2266545 h 2538920"/>
              <a:gd name="connsiteX105" fmla="*/ 2665378 w 4125570"/>
              <a:gd name="connsiteY105" fmla="*/ 2256817 h 2538920"/>
              <a:gd name="connsiteX106" fmla="*/ 2684834 w 4125570"/>
              <a:gd name="connsiteY106" fmla="*/ 2198451 h 2538920"/>
              <a:gd name="connsiteX107" fmla="*/ 2694561 w 4125570"/>
              <a:gd name="connsiteY107" fmla="*/ 2169268 h 2538920"/>
              <a:gd name="connsiteX108" fmla="*/ 2714017 w 4125570"/>
              <a:gd name="connsiteY108" fmla="*/ 2130358 h 2538920"/>
              <a:gd name="connsiteX109" fmla="*/ 2743200 w 4125570"/>
              <a:gd name="connsiteY109" fmla="*/ 2023354 h 2538920"/>
              <a:gd name="connsiteX110" fmla="*/ 2772383 w 4125570"/>
              <a:gd name="connsiteY110" fmla="*/ 1955260 h 2538920"/>
              <a:gd name="connsiteX111" fmla="*/ 2821021 w 4125570"/>
              <a:gd name="connsiteY111" fmla="*/ 1887166 h 2538920"/>
              <a:gd name="connsiteX112" fmla="*/ 2830749 w 4125570"/>
              <a:gd name="connsiteY112" fmla="*/ 1857983 h 2538920"/>
              <a:gd name="connsiteX113" fmla="*/ 2859932 w 4125570"/>
              <a:gd name="connsiteY113" fmla="*/ 1799617 h 2538920"/>
              <a:gd name="connsiteX114" fmla="*/ 2855778 w 4125570"/>
              <a:gd name="connsiteY114" fmla="*/ 1957236 h 2538920"/>
              <a:gd name="connsiteX115" fmla="*/ 2820261 w 4125570"/>
              <a:gd name="connsiteY115" fmla="*/ 2261378 h 2538920"/>
              <a:gd name="connsiteX116" fmla="*/ 3073940 w 4125570"/>
              <a:gd name="connsiteY116" fmla="*/ 2227634 h 2538920"/>
              <a:gd name="connsiteX117" fmla="*/ 3142034 w 4125570"/>
              <a:gd name="connsiteY117" fmla="*/ 2208179 h 2538920"/>
              <a:gd name="connsiteX118" fmla="*/ 3336587 w 4125570"/>
              <a:gd name="connsiteY118" fmla="*/ 2188724 h 2538920"/>
              <a:gd name="connsiteX119" fmla="*/ 3793787 w 4125570"/>
              <a:gd name="connsiteY119" fmla="*/ 2188724 h 2538920"/>
              <a:gd name="connsiteX120" fmla="*/ 3920246 w 4125570"/>
              <a:gd name="connsiteY120" fmla="*/ 2227634 h 2538920"/>
              <a:gd name="connsiteX121" fmla="*/ 3978612 w 4125570"/>
              <a:gd name="connsiteY121" fmla="*/ 2247090 h 2538920"/>
              <a:gd name="connsiteX122" fmla="*/ 4027251 w 4125570"/>
              <a:gd name="connsiteY122" fmla="*/ 2276273 h 2538920"/>
              <a:gd name="connsiteX123" fmla="*/ 4056434 w 4125570"/>
              <a:gd name="connsiteY123" fmla="*/ 2305456 h 2538920"/>
              <a:gd name="connsiteX124" fmla="*/ 4075889 w 4125570"/>
              <a:gd name="connsiteY124" fmla="*/ 2363822 h 2538920"/>
              <a:gd name="connsiteX125" fmla="*/ 4114800 w 4125570"/>
              <a:gd name="connsiteY125" fmla="*/ 2431915 h 2538920"/>
              <a:gd name="connsiteX126" fmla="*/ 4124527 w 4125570"/>
              <a:gd name="connsiteY126" fmla="*/ 2461098 h 2538920"/>
              <a:gd name="connsiteX127" fmla="*/ 4124527 w 4125570"/>
              <a:gd name="connsiteY127" fmla="*/ 2538920 h 2538920"/>
              <a:gd name="connsiteX0" fmla="*/ 0 w 4125570"/>
              <a:gd name="connsiteY0" fmla="*/ 2461098 h 2538920"/>
              <a:gd name="connsiteX1" fmla="*/ 77821 w 4125570"/>
              <a:gd name="connsiteY1" fmla="*/ 2373549 h 2538920"/>
              <a:gd name="connsiteX2" fmla="*/ 107004 w 4125570"/>
              <a:gd name="connsiteY2" fmla="*/ 2344366 h 2538920"/>
              <a:gd name="connsiteX3" fmla="*/ 165370 w 4125570"/>
              <a:gd name="connsiteY3" fmla="*/ 2324911 h 2538920"/>
              <a:gd name="connsiteX4" fmla="*/ 194553 w 4125570"/>
              <a:gd name="connsiteY4" fmla="*/ 2315183 h 2538920"/>
              <a:gd name="connsiteX5" fmla="*/ 233463 w 4125570"/>
              <a:gd name="connsiteY5" fmla="*/ 2305456 h 2538920"/>
              <a:gd name="connsiteX6" fmla="*/ 291829 w 4125570"/>
              <a:gd name="connsiteY6" fmla="*/ 2286000 h 2538920"/>
              <a:gd name="connsiteX7" fmla="*/ 321012 w 4125570"/>
              <a:gd name="connsiteY7" fmla="*/ 2276273 h 2538920"/>
              <a:gd name="connsiteX8" fmla="*/ 369651 w 4125570"/>
              <a:gd name="connsiteY8" fmla="*/ 2266545 h 2538920"/>
              <a:gd name="connsiteX9" fmla="*/ 398834 w 4125570"/>
              <a:gd name="connsiteY9" fmla="*/ 2256817 h 2538920"/>
              <a:gd name="connsiteX10" fmla="*/ 457200 w 4125570"/>
              <a:gd name="connsiteY10" fmla="*/ 2247090 h 2538920"/>
              <a:gd name="connsiteX11" fmla="*/ 904672 w 4125570"/>
              <a:gd name="connsiteY11" fmla="*/ 2247090 h 2538920"/>
              <a:gd name="connsiteX12" fmla="*/ 1070042 w 4125570"/>
              <a:gd name="connsiteY12" fmla="*/ 2256817 h 2538920"/>
              <a:gd name="connsiteX13" fmla="*/ 1799617 w 4125570"/>
              <a:gd name="connsiteY13" fmla="*/ 2276273 h 2538920"/>
              <a:gd name="connsiteX14" fmla="*/ 1848255 w 4125570"/>
              <a:gd name="connsiteY14" fmla="*/ 2286000 h 2538920"/>
              <a:gd name="connsiteX15" fmla="*/ 1877438 w 4125570"/>
              <a:gd name="connsiteY15" fmla="*/ 2276273 h 2538920"/>
              <a:gd name="connsiteX16" fmla="*/ 1887166 w 4125570"/>
              <a:gd name="connsiteY16" fmla="*/ 2227634 h 2538920"/>
              <a:gd name="connsiteX17" fmla="*/ 1896893 w 4125570"/>
              <a:gd name="connsiteY17" fmla="*/ 2188724 h 2538920"/>
              <a:gd name="connsiteX18" fmla="*/ 1916349 w 4125570"/>
              <a:gd name="connsiteY18" fmla="*/ 2130358 h 2538920"/>
              <a:gd name="connsiteX19" fmla="*/ 1926076 w 4125570"/>
              <a:gd name="connsiteY19" fmla="*/ 2101175 h 2538920"/>
              <a:gd name="connsiteX20" fmla="*/ 1935804 w 4125570"/>
              <a:gd name="connsiteY20" fmla="*/ 2071992 h 2538920"/>
              <a:gd name="connsiteX21" fmla="*/ 1945532 w 4125570"/>
              <a:gd name="connsiteY21" fmla="*/ 2033081 h 2538920"/>
              <a:gd name="connsiteX22" fmla="*/ 1974715 w 4125570"/>
              <a:gd name="connsiteY22" fmla="*/ 1945532 h 2538920"/>
              <a:gd name="connsiteX23" fmla="*/ 1984442 w 4125570"/>
              <a:gd name="connsiteY23" fmla="*/ 1916349 h 2538920"/>
              <a:gd name="connsiteX24" fmla="*/ 1994170 w 4125570"/>
              <a:gd name="connsiteY24" fmla="*/ 1887166 h 2538920"/>
              <a:gd name="connsiteX25" fmla="*/ 2003898 w 4125570"/>
              <a:gd name="connsiteY25" fmla="*/ 1848256 h 2538920"/>
              <a:gd name="connsiteX26" fmla="*/ 2023353 w 4125570"/>
              <a:gd name="connsiteY26" fmla="*/ 1789890 h 2538920"/>
              <a:gd name="connsiteX27" fmla="*/ 2033081 w 4125570"/>
              <a:gd name="connsiteY27" fmla="*/ 1760707 h 2538920"/>
              <a:gd name="connsiteX28" fmla="*/ 2052536 w 4125570"/>
              <a:gd name="connsiteY28" fmla="*/ 1643975 h 2538920"/>
              <a:gd name="connsiteX29" fmla="*/ 2062263 w 4125570"/>
              <a:gd name="connsiteY29" fmla="*/ 1614792 h 2538920"/>
              <a:gd name="connsiteX30" fmla="*/ 2081719 w 4125570"/>
              <a:gd name="connsiteY30" fmla="*/ 1536971 h 2538920"/>
              <a:gd name="connsiteX31" fmla="*/ 2091446 w 4125570"/>
              <a:gd name="connsiteY31" fmla="*/ 1478605 h 2538920"/>
              <a:gd name="connsiteX32" fmla="*/ 2110902 w 4125570"/>
              <a:gd name="connsiteY32" fmla="*/ 1449422 h 2538920"/>
              <a:gd name="connsiteX33" fmla="*/ 2120629 w 4125570"/>
              <a:gd name="connsiteY33" fmla="*/ 1410511 h 2538920"/>
              <a:gd name="connsiteX34" fmla="*/ 2130357 w 4125570"/>
              <a:gd name="connsiteY34" fmla="*/ 1381328 h 2538920"/>
              <a:gd name="connsiteX35" fmla="*/ 2149812 w 4125570"/>
              <a:gd name="connsiteY35" fmla="*/ 1303507 h 2538920"/>
              <a:gd name="connsiteX36" fmla="*/ 2159540 w 4125570"/>
              <a:gd name="connsiteY36" fmla="*/ 1254868 h 2538920"/>
              <a:gd name="connsiteX37" fmla="*/ 2178995 w 4125570"/>
              <a:gd name="connsiteY37" fmla="*/ 1196503 h 2538920"/>
              <a:gd name="connsiteX38" fmla="*/ 2188723 w 4125570"/>
              <a:gd name="connsiteY38" fmla="*/ 1167320 h 2538920"/>
              <a:gd name="connsiteX39" fmla="*/ 2198451 w 4125570"/>
              <a:gd name="connsiteY39" fmla="*/ 1118681 h 2538920"/>
              <a:gd name="connsiteX40" fmla="*/ 2217906 w 4125570"/>
              <a:gd name="connsiteY40" fmla="*/ 1060315 h 2538920"/>
              <a:gd name="connsiteX41" fmla="*/ 2227634 w 4125570"/>
              <a:gd name="connsiteY41" fmla="*/ 1031132 h 2538920"/>
              <a:gd name="connsiteX42" fmla="*/ 2263758 w 4125570"/>
              <a:gd name="connsiteY42" fmla="*/ 977123 h 2538920"/>
              <a:gd name="connsiteX43" fmla="*/ 2285594 w 4125570"/>
              <a:gd name="connsiteY43" fmla="*/ 926509 h 2538920"/>
              <a:gd name="connsiteX44" fmla="*/ 2307431 w 4125570"/>
              <a:gd name="connsiteY44" fmla="*/ 882431 h 2538920"/>
              <a:gd name="connsiteX45" fmla="*/ 2337020 w 4125570"/>
              <a:gd name="connsiteY45" fmla="*/ 802431 h 2538920"/>
              <a:gd name="connsiteX46" fmla="*/ 2363821 w 4125570"/>
              <a:gd name="connsiteY46" fmla="*/ 729575 h 2538920"/>
              <a:gd name="connsiteX47" fmla="*/ 2402732 w 4125570"/>
              <a:gd name="connsiteY47" fmla="*/ 651754 h 2538920"/>
              <a:gd name="connsiteX48" fmla="*/ 2412459 w 4125570"/>
              <a:gd name="connsiteY48" fmla="*/ 622571 h 2538920"/>
              <a:gd name="connsiteX49" fmla="*/ 2431915 w 4125570"/>
              <a:gd name="connsiteY49" fmla="*/ 603115 h 2538920"/>
              <a:gd name="connsiteX50" fmla="*/ 2441642 w 4125570"/>
              <a:gd name="connsiteY50" fmla="*/ 564205 h 2538920"/>
              <a:gd name="connsiteX51" fmla="*/ 2461098 w 4125570"/>
              <a:gd name="connsiteY51" fmla="*/ 535022 h 2538920"/>
              <a:gd name="connsiteX52" fmla="*/ 2480553 w 4125570"/>
              <a:gd name="connsiteY52" fmla="*/ 466928 h 2538920"/>
              <a:gd name="connsiteX53" fmla="*/ 2500008 w 4125570"/>
              <a:gd name="connsiteY53" fmla="*/ 437745 h 2538920"/>
              <a:gd name="connsiteX54" fmla="*/ 2519463 w 4125570"/>
              <a:gd name="connsiteY54" fmla="*/ 398834 h 2538920"/>
              <a:gd name="connsiteX55" fmla="*/ 2538919 w 4125570"/>
              <a:gd name="connsiteY55" fmla="*/ 369651 h 2538920"/>
              <a:gd name="connsiteX56" fmla="*/ 2597285 w 4125570"/>
              <a:gd name="connsiteY56" fmla="*/ 262647 h 2538920"/>
              <a:gd name="connsiteX57" fmla="*/ 2626468 w 4125570"/>
              <a:gd name="connsiteY57" fmla="*/ 204281 h 2538920"/>
              <a:gd name="connsiteX58" fmla="*/ 2645923 w 4125570"/>
              <a:gd name="connsiteY58" fmla="*/ 145915 h 2538920"/>
              <a:gd name="connsiteX59" fmla="*/ 2655651 w 4125570"/>
              <a:gd name="connsiteY59" fmla="*/ 116732 h 2538920"/>
              <a:gd name="connsiteX60" fmla="*/ 2675106 w 4125570"/>
              <a:gd name="connsiteY60" fmla="*/ 87549 h 2538920"/>
              <a:gd name="connsiteX61" fmla="*/ 2704289 w 4125570"/>
              <a:gd name="connsiteY61" fmla="*/ 19456 h 2538920"/>
              <a:gd name="connsiteX62" fmla="*/ 2723744 w 4125570"/>
              <a:gd name="connsiteY62" fmla="*/ 0 h 2538920"/>
              <a:gd name="connsiteX63" fmla="*/ 2704289 w 4125570"/>
              <a:gd name="connsiteY63" fmla="*/ 58366 h 2538920"/>
              <a:gd name="connsiteX64" fmla="*/ 2694561 w 4125570"/>
              <a:gd name="connsiteY64" fmla="*/ 107005 h 2538920"/>
              <a:gd name="connsiteX65" fmla="*/ 2675106 w 4125570"/>
              <a:gd name="connsiteY65" fmla="*/ 165371 h 2538920"/>
              <a:gd name="connsiteX66" fmla="*/ 2665378 w 4125570"/>
              <a:gd name="connsiteY66" fmla="*/ 194554 h 2538920"/>
              <a:gd name="connsiteX67" fmla="*/ 2655651 w 4125570"/>
              <a:gd name="connsiteY67" fmla="*/ 233464 h 2538920"/>
              <a:gd name="connsiteX68" fmla="*/ 2640957 w 4125570"/>
              <a:gd name="connsiteY68" fmla="*/ 300189 h 2538920"/>
              <a:gd name="connsiteX69" fmla="*/ 2616740 w 4125570"/>
              <a:gd name="connsiteY69" fmla="*/ 379379 h 2538920"/>
              <a:gd name="connsiteX70" fmla="*/ 2607012 w 4125570"/>
              <a:gd name="connsiteY70" fmla="*/ 418290 h 2538920"/>
              <a:gd name="connsiteX71" fmla="*/ 2587557 w 4125570"/>
              <a:gd name="connsiteY71" fmla="*/ 476656 h 2538920"/>
              <a:gd name="connsiteX72" fmla="*/ 2577829 w 4125570"/>
              <a:gd name="connsiteY72" fmla="*/ 505839 h 2538920"/>
              <a:gd name="connsiteX73" fmla="*/ 2568102 w 4125570"/>
              <a:gd name="connsiteY73" fmla="*/ 544749 h 2538920"/>
              <a:gd name="connsiteX74" fmla="*/ 2548646 w 4125570"/>
              <a:gd name="connsiteY74" fmla="*/ 603115 h 2538920"/>
              <a:gd name="connsiteX75" fmla="*/ 2538919 w 4125570"/>
              <a:gd name="connsiteY75" fmla="*/ 632298 h 2538920"/>
              <a:gd name="connsiteX76" fmla="*/ 2529191 w 4125570"/>
              <a:gd name="connsiteY76" fmla="*/ 661481 h 2538920"/>
              <a:gd name="connsiteX77" fmla="*/ 2509736 w 4125570"/>
              <a:gd name="connsiteY77" fmla="*/ 739303 h 2538920"/>
              <a:gd name="connsiteX78" fmla="*/ 2490281 w 4125570"/>
              <a:gd name="connsiteY78" fmla="*/ 797668 h 2538920"/>
              <a:gd name="connsiteX79" fmla="*/ 2480553 w 4125570"/>
              <a:gd name="connsiteY79" fmla="*/ 836579 h 2538920"/>
              <a:gd name="connsiteX80" fmla="*/ 2461098 w 4125570"/>
              <a:gd name="connsiteY80" fmla="*/ 894945 h 2538920"/>
              <a:gd name="connsiteX81" fmla="*/ 2427152 w 4125570"/>
              <a:gd name="connsiteY81" fmla="*/ 961266 h 2538920"/>
              <a:gd name="connsiteX82" fmla="*/ 2412459 w 4125570"/>
              <a:gd name="connsiteY82" fmla="*/ 1021405 h 2538920"/>
              <a:gd name="connsiteX83" fmla="*/ 2378717 w 4125570"/>
              <a:gd name="connsiteY83" fmla="*/ 1079771 h 2538920"/>
              <a:gd name="connsiteX84" fmla="*/ 2351914 w 4125570"/>
              <a:gd name="connsiteY84" fmla="*/ 1145483 h 2538920"/>
              <a:gd name="connsiteX85" fmla="*/ 2344366 w 4125570"/>
              <a:gd name="connsiteY85" fmla="*/ 1167320 h 2538920"/>
              <a:gd name="connsiteX86" fmla="*/ 2319946 w 4125570"/>
              <a:gd name="connsiteY86" fmla="*/ 1216768 h 2538920"/>
              <a:gd name="connsiteX87" fmla="*/ 2298312 w 4125570"/>
              <a:gd name="connsiteY87" fmla="*/ 1272145 h 2538920"/>
              <a:gd name="connsiteX88" fmla="*/ 2286000 w 4125570"/>
              <a:gd name="connsiteY88" fmla="*/ 1303507 h 2538920"/>
              <a:gd name="connsiteX89" fmla="*/ 2266544 w 4125570"/>
              <a:gd name="connsiteY89" fmla="*/ 1381328 h 2538920"/>
              <a:gd name="connsiteX90" fmla="*/ 2256817 w 4125570"/>
              <a:gd name="connsiteY90" fmla="*/ 1410511 h 2538920"/>
              <a:gd name="connsiteX91" fmla="*/ 2237361 w 4125570"/>
              <a:gd name="connsiteY91" fmla="*/ 1488332 h 2538920"/>
              <a:gd name="connsiteX92" fmla="*/ 2217906 w 4125570"/>
              <a:gd name="connsiteY92" fmla="*/ 1546698 h 2538920"/>
              <a:gd name="connsiteX93" fmla="*/ 2208178 w 4125570"/>
              <a:gd name="connsiteY93" fmla="*/ 1595337 h 2538920"/>
              <a:gd name="connsiteX94" fmla="*/ 2198451 w 4125570"/>
              <a:gd name="connsiteY94" fmla="*/ 1624520 h 2538920"/>
              <a:gd name="connsiteX95" fmla="*/ 2178995 w 4125570"/>
              <a:gd name="connsiteY95" fmla="*/ 1750979 h 2538920"/>
              <a:gd name="connsiteX96" fmla="*/ 2169268 w 4125570"/>
              <a:gd name="connsiteY96" fmla="*/ 1780162 h 2538920"/>
              <a:gd name="connsiteX97" fmla="*/ 2159540 w 4125570"/>
              <a:gd name="connsiteY97" fmla="*/ 1926077 h 2538920"/>
              <a:gd name="connsiteX98" fmla="*/ 2149812 w 4125570"/>
              <a:gd name="connsiteY98" fmla="*/ 1955260 h 2538920"/>
              <a:gd name="connsiteX99" fmla="*/ 2130357 w 4125570"/>
              <a:gd name="connsiteY99" fmla="*/ 2052537 h 2538920"/>
              <a:gd name="connsiteX100" fmla="*/ 2120629 w 4125570"/>
              <a:gd name="connsiteY100" fmla="*/ 2208179 h 2538920"/>
              <a:gd name="connsiteX101" fmla="*/ 2110902 w 4125570"/>
              <a:gd name="connsiteY101" fmla="*/ 2305456 h 2538920"/>
              <a:gd name="connsiteX102" fmla="*/ 2354093 w 4125570"/>
              <a:gd name="connsiteY102" fmla="*/ 2295728 h 2538920"/>
              <a:gd name="connsiteX103" fmla="*/ 2529191 w 4125570"/>
              <a:gd name="connsiteY103" fmla="*/ 2276273 h 2538920"/>
              <a:gd name="connsiteX104" fmla="*/ 2577829 w 4125570"/>
              <a:gd name="connsiteY104" fmla="*/ 2266545 h 2538920"/>
              <a:gd name="connsiteX105" fmla="*/ 2665378 w 4125570"/>
              <a:gd name="connsiteY105" fmla="*/ 2256817 h 2538920"/>
              <a:gd name="connsiteX106" fmla="*/ 2684834 w 4125570"/>
              <a:gd name="connsiteY106" fmla="*/ 2198451 h 2538920"/>
              <a:gd name="connsiteX107" fmla="*/ 2694561 w 4125570"/>
              <a:gd name="connsiteY107" fmla="*/ 2169268 h 2538920"/>
              <a:gd name="connsiteX108" fmla="*/ 2714017 w 4125570"/>
              <a:gd name="connsiteY108" fmla="*/ 2130358 h 2538920"/>
              <a:gd name="connsiteX109" fmla="*/ 2743200 w 4125570"/>
              <a:gd name="connsiteY109" fmla="*/ 2023354 h 2538920"/>
              <a:gd name="connsiteX110" fmla="*/ 2772383 w 4125570"/>
              <a:gd name="connsiteY110" fmla="*/ 1955260 h 2538920"/>
              <a:gd name="connsiteX111" fmla="*/ 2821021 w 4125570"/>
              <a:gd name="connsiteY111" fmla="*/ 1887166 h 2538920"/>
              <a:gd name="connsiteX112" fmla="*/ 2830749 w 4125570"/>
              <a:gd name="connsiteY112" fmla="*/ 1857983 h 2538920"/>
              <a:gd name="connsiteX113" fmla="*/ 2859932 w 4125570"/>
              <a:gd name="connsiteY113" fmla="*/ 1799617 h 2538920"/>
              <a:gd name="connsiteX114" fmla="*/ 2855778 w 4125570"/>
              <a:gd name="connsiteY114" fmla="*/ 1957236 h 2538920"/>
              <a:gd name="connsiteX115" fmla="*/ 2820261 w 4125570"/>
              <a:gd name="connsiteY115" fmla="*/ 2261378 h 2538920"/>
              <a:gd name="connsiteX116" fmla="*/ 3073940 w 4125570"/>
              <a:gd name="connsiteY116" fmla="*/ 2227634 h 2538920"/>
              <a:gd name="connsiteX117" fmla="*/ 3142034 w 4125570"/>
              <a:gd name="connsiteY117" fmla="*/ 2208179 h 2538920"/>
              <a:gd name="connsiteX118" fmla="*/ 3336587 w 4125570"/>
              <a:gd name="connsiteY118" fmla="*/ 2188724 h 2538920"/>
              <a:gd name="connsiteX119" fmla="*/ 3793787 w 4125570"/>
              <a:gd name="connsiteY119" fmla="*/ 2188724 h 2538920"/>
              <a:gd name="connsiteX120" fmla="*/ 3920246 w 4125570"/>
              <a:gd name="connsiteY120" fmla="*/ 2227634 h 2538920"/>
              <a:gd name="connsiteX121" fmla="*/ 3978612 w 4125570"/>
              <a:gd name="connsiteY121" fmla="*/ 2247090 h 2538920"/>
              <a:gd name="connsiteX122" fmla="*/ 4027251 w 4125570"/>
              <a:gd name="connsiteY122" fmla="*/ 2276273 h 2538920"/>
              <a:gd name="connsiteX123" fmla="*/ 4056434 w 4125570"/>
              <a:gd name="connsiteY123" fmla="*/ 2305456 h 2538920"/>
              <a:gd name="connsiteX124" fmla="*/ 4075889 w 4125570"/>
              <a:gd name="connsiteY124" fmla="*/ 2363822 h 2538920"/>
              <a:gd name="connsiteX125" fmla="*/ 4114800 w 4125570"/>
              <a:gd name="connsiteY125" fmla="*/ 2431915 h 2538920"/>
              <a:gd name="connsiteX126" fmla="*/ 4124527 w 4125570"/>
              <a:gd name="connsiteY126" fmla="*/ 2461098 h 2538920"/>
              <a:gd name="connsiteX127" fmla="*/ 4124527 w 4125570"/>
              <a:gd name="connsiteY127" fmla="*/ 2538920 h 2538920"/>
              <a:gd name="connsiteX0" fmla="*/ 0 w 4125570"/>
              <a:gd name="connsiteY0" fmla="*/ 2461098 h 2538920"/>
              <a:gd name="connsiteX1" fmla="*/ 77821 w 4125570"/>
              <a:gd name="connsiteY1" fmla="*/ 2373549 h 2538920"/>
              <a:gd name="connsiteX2" fmla="*/ 107004 w 4125570"/>
              <a:gd name="connsiteY2" fmla="*/ 2344366 h 2538920"/>
              <a:gd name="connsiteX3" fmla="*/ 165370 w 4125570"/>
              <a:gd name="connsiteY3" fmla="*/ 2324911 h 2538920"/>
              <a:gd name="connsiteX4" fmla="*/ 194553 w 4125570"/>
              <a:gd name="connsiteY4" fmla="*/ 2315183 h 2538920"/>
              <a:gd name="connsiteX5" fmla="*/ 233463 w 4125570"/>
              <a:gd name="connsiteY5" fmla="*/ 2305456 h 2538920"/>
              <a:gd name="connsiteX6" fmla="*/ 291829 w 4125570"/>
              <a:gd name="connsiteY6" fmla="*/ 2286000 h 2538920"/>
              <a:gd name="connsiteX7" fmla="*/ 321012 w 4125570"/>
              <a:gd name="connsiteY7" fmla="*/ 2276273 h 2538920"/>
              <a:gd name="connsiteX8" fmla="*/ 369651 w 4125570"/>
              <a:gd name="connsiteY8" fmla="*/ 2266545 h 2538920"/>
              <a:gd name="connsiteX9" fmla="*/ 398834 w 4125570"/>
              <a:gd name="connsiteY9" fmla="*/ 2256817 h 2538920"/>
              <a:gd name="connsiteX10" fmla="*/ 457200 w 4125570"/>
              <a:gd name="connsiteY10" fmla="*/ 2247090 h 2538920"/>
              <a:gd name="connsiteX11" fmla="*/ 904672 w 4125570"/>
              <a:gd name="connsiteY11" fmla="*/ 2247090 h 2538920"/>
              <a:gd name="connsiteX12" fmla="*/ 1070042 w 4125570"/>
              <a:gd name="connsiteY12" fmla="*/ 2256817 h 2538920"/>
              <a:gd name="connsiteX13" fmla="*/ 1799617 w 4125570"/>
              <a:gd name="connsiteY13" fmla="*/ 2276273 h 2538920"/>
              <a:gd name="connsiteX14" fmla="*/ 1848255 w 4125570"/>
              <a:gd name="connsiteY14" fmla="*/ 2286000 h 2538920"/>
              <a:gd name="connsiteX15" fmla="*/ 1877438 w 4125570"/>
              <a:gd name="connsiteY15" fmla="*/ 2276273 h 2538920"/>
              <a:gd name="connsiteX16" fmla="*/ 1887166 w 4125570"/>
              <a:gd name="connsiteY16" fmla="*/ 2227634 h 2538920"/>
              <a:gd name="connsiteX17" fmla="*/ 1896893 w 4125570"/>
              <a:gd name="connsiteY17" fmla="*/ 2188724 h 2538920"/>
              <a:gd name="connsiteX18" fmla="*/ 1916349 w 4125570"/>
              <a:gd name="connsiteY18" fmla="*/ 2130358 h 2538920"/>
              <a:gd name="connsiteX19" fmla="*/ 1926076 w 4125570"/>
              <a:gd name="connsiteY19" fmla="*/ 2101175 h 2538920"/>
              <a:gd name="connsiteX20" fmla="*/ 1935804 w 4125570"/>
              <a:gd name="connsiteY20" fmla="*/ 2071992 h 2538920"/>
              <a:gd name="connsiteX21" fmla="*/ 1945532 w 4125570"/>
              <a:gd name="connsiteY21" fmla="*/ 2033081 h 2538920"/>
              <a:gd name="connsiteX22" fmla="*/ 1974715 w 4125570"/>
              <a:gd name="connsiteY22" fmla="*/ 1945532 h 2538920"/>
              <a:gd name="connsiteX23" fmla="*/ 1984442 w 4125570"/>
              <a:gd name="connsiteY23" fmla="*/ 1916349 h 2538920"/>
              <a:gd name="connsiteX24" fmla="*/ 1994170 w 4125570"/>
              <a:gd name="connsiteY24" fmla="*/ 1887166 h 2538920"/>
              <a:gd name="connsiteX25" fmla="*/ 2003898 w 4125570"/>
              <a:gd name="connsiteY25" fmla="*/ 1848256 h 2538920"/>
              <a:gd name="connsiteX26" fmla="*/ 2023353 w 4125570"/>
              <a:gd name="connsiteY26" fmla="*/ 1789890 h 2538920"/>
              <a:gd name="connsiteX27" fmla="*/ 2033081 w 4125570"/>
              <a:gd name="connsiteY27" fmla="*/ 1760707 h 2538920"/>
              <a:gd name="connsiteX28" fmla="*/ 2052536 w 4125570"/>
              <a:gd name="connsiteY28" fmla="*/ 1643975 h 2538920"/>
              <a:gd name="connsiteX29" fmla="*/ 2062263 w 4125570"/>
              <a:gd name="connsiteY29" fmla="*/ 1614792 h 2538920"/>
              <a:gd name="connsiteX30" fmla="*/ 2081719 w 4125570"/>
              <a:gd name="connsiteY30" fmla="*/ 1536971 h 2538920"/>
              <a:gd name="connsiteX31" fmla="*/ 2091446 w 4125570"/>
              <a:gd name="connsiteY31" fmla="*/ 1478605 h 2538920"/>
              <a:gd name="connsiteX32" fmla="*/ 2110902 w 4125570"/>
              <a:gd name="connsiteY32" fmla="*/ 1449422 h 2538920"/>
              <a:gd name="connsiteX33" fmla="*/ 2120629 w 4125570"/>
              <a:gd name="connsiteY33" fmla="*/ 1410511 h 2538920"/>
              <a:gd name="connsiteX34" fmla="*/ 2130357 w 4125570"/>
              <a:gd name="connsiteY34" fmla="*/ 1381328 h 2538920"/>
              <a:gd name="connsiteX35" fmla="*/ 2149812 w 4125570"/>
              <a:gd name="connsiteY35" fmla="*/ 1303507 h 2538920"/>
              <a:gd name="connsiteX36" fmla="*/ 2159540 w 4125570"/>
              <a:gd name="connsiteY36" fmla="*/ 1254868 h 2538920"/>
              <a:gd name="connsiteX37" fmla="*/ 2178995 w 4125570"/>
              <a:gd name="connsiteY37" fmla="*/ 1196503 h 2538920"/>
              <a:gd name="connsiteX38" fmla="*/ 2188723 w 4125570"/>
              <a:gd name="connsiteY38" fmla="*/ 1167320 h 2538920"/>
              <a:gd name="connsiteX39" fmla="*/ 2198451 w 4125570"/>
              <a:gd name="connsiteY39" fmla="*/ 1118681 h 2538920"/>
              <a:gd name="connsiteX40" fmla="*/ 2217906 w 4125570"/>
              <a:gd name="connsiteY40" fmla="*/ 1060315 h 2538920"/>
              <a:gd name="connsiteX41" fmla="*/ 2227634 w 4125570"/>
              <a:gd name="connsiteY41" fmla="*/ 1031132 h 2538920"/>
              <a:gd name="connsiteX42" fmla="*/ 2263758 w 4125570"/>
              <a:gd name="connsiteY42" fmla="*/ 977123 h 2538920"/>
              <a:gd name="connsiteX43" fmla="*/ 2285594 w 4125570"/>
              <a:gd name="connsiteY43" fmla="*/ 926509 h 2538920"/>
              <a:gd name="connsiteX44" fmla="*/ 2307431 w 4125570"/>
              <a:gd name="connsiteY44" fmla="*/ 882431 h 2538920"/>
              <a:gd name="connsiteX45" fmla="*/ 2337020 w 4125570"/>
              <a:gd name="connsiteY45" fmla="*/ 802431 h 2538920"/>
              <a:gd name="connsiteX46" fmla="*/ 2363821 w 4125570"/>
              <a:gd name="connsiteY46" fmla="*/ 729575 h 2538920"/>
              <a:gd name="connsiteX47" fmla="*/ 2402732 w 4125570"/>
              <a:gd name="connsiteY47" fmla="*/ 651754 h 2538920"/>
              <a:gd name="connsiteX48" fmla="*/ 2412459 w 4125570"/>
              <a:gd name="connsiteY48" fmla="*/ 622571 h 2538920"/>
              <a:gd name="connsiteX49" fmla="*/ 2431915 w 4125570"/>
              <a:gd name="connsiteY49" fmla="*/ 603115 h 2538920"/>
              <a:gd name="connsiteX50" fmla="*/ 2441642 w 4125570"/>
              <a:gd name="connsiteY50" fmla="*/ 564205 h 2538920"/>
              <a:gd name="connsiteX51" fmla="*/ 2461098 w 4125570"/>
              <a:gd name="connsiteY51" fmla="*/ 535022 h 2538920"/>
              <a:gd name="connsiteX52" fmla="*/ 2480553 w 4125570"/>
              <a:gd name="connsiteY52" fmla="*/ 466928 h 2538920"/>
              <a:gd name="connsiteX53" fmla="*/ 2500008 w 4125570"/>
              <a:gd name="connsiteY53" fmla="*/ 437745 h 2538920"/>
              <a:gd name="connsiteX54" fmla="*/ 2519463 w 4125570"/>
              <a:gd name="connsiteY54" fmla="*/ 398834 h 2538920"/>
              <a:gd name="connsiteX55" fmla="*/ 2538919 w 4125570"/>
              <a:gd name="connsiteY55" fmla="*/ 369651 h 2538920"/>
              <a:gd name="connsiteX56" fmla="*/ 2597285 w 4125570"/>
              <a:gd name="connsiteY56" fmla="*/ 262647 h 2538920"/>
              <a:gd name="connsiteX57" fmla="*/ 2626468 w 4125570"/>
              <a:gd name="connsiteY57" fmla="*/ 204281 h 2538920"/>
              <a:gd name="connsiteX58" fmla="*/ 2645923 w 4125570"/>
              <a:gd name="connsiteY58" fmla="*/ 145915 h 2538920"/>
              <a:gd name="connsiteX59" fmla="*/ 2655651 w 4125570"/>
              <a:gd name="connsiteY59" fmla="*/ 116732 h 2538920"/>
              <a:gd name="connsiteX60" fmla="*/ 2675106 w 4125570"/>
              <a:gd name="connsiteY60" fmla="*/ 87549 h 2538920"/>
              <a:gd name="connsiteX61" fmla="*/ 2704289 w 4125570"/>
              <a:gd name="connsiteY61" fmla="*/ 19456 h 2538920"/>
              <a:gd name="connsiteX62" fmla="*/ 2723744 w 4125570"/>
              <a:gd name="connsiteY62" fmla="*/ 0 h 2538920"/>
              <a:gd name="connsiteX63" fmla="*/ 2704289 w 4125570"/>
              <a:gd name="connsiteY63" fmla="*/ 58366 h 2538920"/>
              <a:gd name="connsiteX64" fmla="*/ 2694561 w 4125570"/>
              <a:gd name="connsiteY64" fmla="*/ 107005 h 2538920"/>
              <a:gd name="connsiteX65" fmla="*/ 2675106 w 4125570"/>
              <a:gd name="connsiteY65" fmla="*/ 165371 h 2538920"/>
              <a:gd name="connsiteX66" fmla="*/ 2665378 w 4125570"/>
              <a:gd name="connsiteY66" fmla="*/ 194554 h 2538920"/>
              <a:gd name="connsiteX67" fmla="*/ 2655651 w 4125570"/>
              <a:gd name="connsiteY67" fmla="*/ 233464 h 2538920"/>
              <a:gd name="connsiteX68" fmla="*/ 2640957 w 4125570"/>
              <a:gd name="connsiteY68" fmla="*/ 326383 h 2538920"/>
              <a:gd name="connsiteX69" fmla="*/ 2616740 w 4125570"/>
              <a:gd name="connsiteY69" fmla="*/ 379379 h 2538920"/>
              <a:gd name="connsiteX70" fmla="*/ 2607012 w 4125570"/>
              <a:gd name="connsiteY70" fmla="*/ 418290 h 2538920"/>
              <a:gd name="connsiteX71" fmla="*/ 2587557 w 4125570"/>
              <a:gd name="connsiteY71" fmla="*/ 476656 h 2538920"/>
              <a:gd name="connsiteX72" fmla="*/ 2577829 w 4125570"/>
              <a:gd name="connsiteY72" fmla="*/ 505839 h 2538920"/>
              <a:gd name="connsiteX73" fmla="*/ 2568102 w 4125570"/>
              <a:gd name="connsiteY73" fmla="*/ 544749 h 2538920"/>
              <a:gd name="connsiteX74" fmla="*/ 2548646 w 4125570"/>
              <a:gd name="connsiteY74" fmla="*/ 603115 h 2538920"/>
              <a:gd name="connsiteX75" fmla="*/ 2538919 w 4125570"/>
              <a:gd name="connsiteY75" fmla="*/ 632298 h 2538920"/>
              <a:gd name="connsiteX76" fmla="*/ 2529191 w 4125570"/>
              <a:gd name="connsiteY76" fmla="*/ 661481 h 2538920"/>
              <a:gd name="connsiteX77" fmla="*/ 2509736 w 4125570"/>
              <a:gd name="connsiteY77" fmla="*/ 739303 h 2538920"/>
              <a:gd name="connsiteX78" fmla="*/ 2490281 w 4125570"/>
              <a:gd name="connsiteY78" fmla="*/ 797668 h 2538920"/>
              <a:gd name="connsiteX79" fmla="*/ 2480553 w 4125570"/>
              <a:gd name="connsiteY79" fmla="*/ 836579 h 2538920"/>
              <a:gd name="connsiteX80" fmla="*/ 2461098 w 4125570"/>
              <a:gd name="connsiteY80" fmla="*/ 894945 h 2538920"/>
              <a:gd name="connsiteX81" fmla="*/ 2427152 w 4125570"/>
              <a:gd name="connsiteY81" fmla="*/ 961266 h 2538920"/>
              <a:gd name="connsiteX82" fmla="*/ 2412459 w 4125570"/>
              <a:gd name="connsiteY82" fmla="*/ 1021405 h 2538920"/>
              <a:gd name="connsiteX83" fmla="*/ 2378717 w 4125570"/>
              <a:gd name="connsiteY83" fmla="*/ 1079771 h 2538920"/>
              <a:gd name="connsiteX84" fmla="*/ 2351914 w 4125570"/>
              <a:gd name="connsiteY84" fmla="*/ 1145483 h 2538920"/>
              <a:gd name="connsiteX85" fmla="*/ 2344366 w 4125570"/>
              <a:gd name="connsiteY85" fmla="*/ 1167320 h 2538920"/>
              <a:gd name="connsiteX86" fmla="*/ 2319946 w 4125570"/>
              <a:gd name="connsiteY86" fmla="*/ 1216768 h 2538920"/>
              <a:gd name="connsiteX87" fmla="*/ 2298312 w 4125570"/>
              <a:gd name="connsiteY87" fmla="*/ 1272145 h 2538920"/>
              <a:gd name="connsiteX88" fmla="*/ 2286000 w 4125570"/>
              <a:gd name="connsiteY88" fmla="*/ 1303507 h 2538920"/>
              <a:gd name="connsiteX89" fmla="*/ 2266544 w 4125570"/>
              <a:gd name="connsiteY89" fmla="*/ 1381328 h 2538920"/>
              <a:gd name="connsiteX90" fmla="*/ 2256817 w 4125570"/>
              <a:gd name="connsiteY90" fmla="*/ 1410511 h 2538920"/>
              <a:gd name="connsiteX91" fmla="*/ 2237361 w 4125570"/>
              <a:gd name="connsiteY91" fmla="*/ 1488332 h 2538920"/>
              <a:gd name="connsiteX92" fmla="*/ 2217906 w 4125570"/>
              <a:gd name="connsiteY92" fmla="*/ 1546698 h 2538920"/>
              <a:gd name="connsiteX93" fmla="*/ 2208178 w 4125570"/>
              <a:gd name="connsiteY93" fmla="*/ 1595337 h 2538920"/>
              <a:gd name="connsiteX94" fmla="*/ 2198451 w 4125570"/>
              <a:gd name="connsiteY94" fmla="*/ 1624520 h 2538920"/>
              <a:gd name="connsiteX95" fmla="*/ 2178995 w 4125570"/>
              <a:gd name="connsiteY95" fmla="*/ 1750979 h 2538920"/>
              <a:gd name="connsiteX96" fmla="*/ 2169268 w 4125570"/>
              <a:gd name="connsiteY96" fmla="*/ 1780162 h 2538920"/>
              <a:gd name="connsiteX97" fmla="*/ 2159540 w 4125570"/>
              <a:gd name="connsiteY97" fmla="*/ 1926077 h 2538920"/>
              <a:gd name="connsiteX98" fmla="*/ 2149812 w 4125570"/>
              <a:gd name="connsiteY98" fmla="*/ 1955260 h 2538920"/>
              <a:gd name="connsiteX99" fmla="*/ 2130357 w 4125570"/>
              <a:gd name="connsiteY99" fmla="*/ 2052537 h 2538920"/>
              <a:gd name="connsiteX100" fmla="*/ 2120629 w 4125570"/>
              <a:gd name="connsiteY100" fmla="*/ 2208179 h 2538920"/>
              <a:gd name="connsiteX101" fmla="*/ 2110902 w 4125570"/>
              <a:gd name="connsiteY101" fmla="*/ 2305456 h 2538920"/>
              <a:gd name="connsiteX102" fmla="*/ 2354093 w 4125570"/>
              <a:gd name="connsiteY102" fmla="*/ 2295728 h 2538920"/>
              <a:gd name="connsiteX103" fmla="*/ 2529191 w 4125570"/>
              <a:gd name="connsiteY103" fmla="*/ 2276273 h 2538920"/>
              <a:gd name="connsiteX104" fmla="*/ 2577829 w 4125570"/>
              <a:gd name="connsiteY104" fmla="*/ 2266545 h 2538920"/>
              <a:gd name="connsiteX105" fmla="*/ 2665378 w 4125570"/>
              <a:gd name="connsiteY105" fmla="*/ 2256817 h 2538920"/>
              <a:gd name="connsiteX106" fmla="*/ 2684834 w 4125570"/>
              <a:gd name="connsiteY106" fmla="*/ 2198451 h 2538920"/>
              <a:gd name="connsiteX107" fmla="*/ 2694561 w 4125570"/>
              <a:gd name="connsiteY107" fmla="*/ 2169268 h 2538920"/>
              <a:gd name="connsiteX108" fmla="*/ 2714017 w 4125570"/>
              <a:gd name="connsiteY108" fmla="*/ 2130358 h 2538920"/>
              <a:gd name="connsiteX109" fmla="*/ 2743200 w 4125570"/>
              <a:gd name="connsiteY109" fmla="*/ 2023354 h 2538920"/>
              <a:gd name="connsiteX110" fmla="*/ 2772383 w 4125570"/>
              <a:gd name="connsiteY110" fmla="*/ 1955260 h 2538920"/>
              <a:gd name="connsiteX111" fmla="*/ 2821021 w 4125570"/>
              <a:gd name="connsiteY111" fmla="*/ 1887166 h 2538920"/>
              <a:gd name="connsiteX112" fmla="*/ 2830749 w 4125570"/>
              <a:gd name="connsiteY112" fmla="*/ 1857983 h 2538920"/>
              <a:gd name="connsiteX113" fmla="*/ 2859932 w 4125570"/>
              <a:gd name="connsiteY113" fmla="*/ 1799617 h 2538920"/>
              <a:gd name="connsiteX114" fmla="*/ 2855778 w 4125570"/>
              <a:gd name="connsiteY114" fmla="*/ 1957236 h 2538920"/>
              <a:gd name="connsiteX115" fmla="*/ 2820261 w 4125570"/>
              <a:gd name="connsiteY115" fmla="*/ 2261378 h 2538920"/>
              <a:gd name="connsiteX116" fmla="*/ 3073940 w 4125570"/>
              <a:gd name="connsiteY116" fmla="*/ 2227634 h 2538920"/>
              <a:gd name="connsiteX117" fmla="*/ 3142034 w 4125570"/>
              <a:gd name="connsiteY117" fmla="*/ 2208179 h 2538920"/>
              <a:gd name="connsiteX118" fmla="*/ 3336587 w 4125570"/>
              <a:gd name="connsiteY118" fmla="*/ 2188724 h 2538920"/>
              <a:gd name="connsiteX119" fmla="*/ 3793787 w 4125570"/>
              <a:gd name="connsiteY119" fmla="*/ 2188724 h 2538920"/>
              <a:gd name="connsiteX120" fmla="*/ 3920246 w 4125570"/>
              <a:gd name="connsiteY120" fmla="*/ 2227634 h 2538920"/>
              <a:gd name="connsiteX121" fmla="*/ 3978612 w 4125570"/>
              <a:gd name="connsiteY121" fmla="*/ 2247090 h 2538920"/>
              <a:gd name="connsiteX122" fmla="*/ 4027251 w 4125570"/>
              <a:gd name="connsiteY122" fmla="*/ 2276273 h 2538920"/>
              <a:gd name="connsiteX123" fmla="*/ 4056434 w 4125570"/>
              <a:gd name="connsiteY123" fmla="*/ 2305456 h 2538920"/>
              <a:gd name="connsiteX124" fmla="*/ 4075889 w 4125570"/>
              <a:gd name="connsiteY124" fmla="*/ 2363822 h 2538920"/>
              <a:gd name="connsiteX125" fmla="*/ 4114800 w 4125570"/>
              <a:gd name="connsiteY125" fmla="*/ 2431915 h 2538920"/>
              <a:gd name="connsiteX126" fmla="*/ 4124527 w 4125570"/>
              <a:gd name="connsiteY126" fmla="*/ 2461098 h 2538920"/>
              <a:gd name="connsiteX127" fmla="*/ 4124527 w 4125570"/>
              <a:gd name="connsiteY127" fmla="*/ 2538920 h 2538920"/>
              <a:gd name="connsiteX0" fmla="*/ 0 w 4125570"/>
              <a:gd name="connsiteY0" fmla="*/ 2461098 h 2538920"/>
              <a:gd name="connsiteX1" fmla="*/ 77821 w 4125570"/>
              <a:gd name="connsiteY1" fmla="*/ 2373549 h 2538920"/>
              <a:gd name="connsiteX2" fmla="*/ 107004 w 4125570"/>
              <a:gd name="connsiteY2" fmla="*/ 2344366 h 2538920"/>
              <a:gd name="connsiteX3" fmla="*/ 165370 w 4125570"/>
              <a:gd name="connsiteY3" fmla="*/ 2324911 h 2538920"/>
              <a:gd name="connsiteX4" fmla="*/ 194553 w 4125570"/>
              <a:gd name="connsiteY4" fmla="*/ 2315183 h 2538920"/>
              <a:gd name="connsiteX5" fmla="*/ 233463 w 4125570"/>
              <a:gd name="connsiteY5" fmla="*/ 2305456 h 2538920"/>
              <a:gd name="connsiteX6" fmla="*/ 291829 w 4125570"/>
              <a:gd name="connsiteY6" fmla="*/ 2286000 h 2538920"/>
              <a:gd name="connsiteX7" fmla="*/ 321012 w 4125570"/>
              <a:gd name="connsiteY7" fmla="*/ 2276273 h 2538920"/>
              <a:gd name="connsiteX8" fmla="*/ 369651 w 4125570"/>
              <a:gd name="connsiteY8" fmla="*/ 2266545 h 2538920"/>
              <a:gd name="connsiteX9" fmla="*/ 398834 w 4125570"/>
              <a:gd name="connsiteY9" fmla="*/ 2256817 h 2538920"/>
              <a:gd name="connsiteX10" fmla="*/ 457200 w 4125570"/>
              <a:gd name="connsiteY10" fmla="*/ 2247090 h 2538920"/>
              <a:gd name="connsiteX11" fmla="*/ 904672 w 4125570"/>
              <a:gd name="connsiteY11" fmla="*/ 2247090 h 2538920"/>
              <a:gd name="connsiteX12" fmla="*/ 1070042 w 4125570"/>
              <a:gd name="connsiteY12" fmla="*/ 2256817 h 2538920"/>
              <a:gd name="connsiteX13" fmla="*/ 1799617 w 4125570"/>
              <a:gd name="connsiteY13" fmla="*/ 2276273 h 2538920"/>
              <a:gd name="connsiteX14" fmla="*/ 1848255 w 4125570"/>
              <a:gd name="connsiteY14" fmla="*/ 2286000 h 2538920"/>
              <a:gd name="connsiteX15" fmla="*/ 1877438 w 4125570"/>
              <a:gd name="connsiteY15" fmla="*/ 2276273 h 2538920"/>
              <a:gd name="connsiteX16" fmla="*/ 1887166 w 4125570"/>
              <a:gd name="connsiteY16" fmla="*/ 2227634 h 2538920"/>
              <a:gd name="connsiteX17" fmla="*/ 1896893 w 4125570"/>
              <a:gd name="connsiteY17" fmla="*/ 2188724 h 2538920"/>
              <a:gd name="connsiteX18" fmla="*/ 1916349 w 4125570"/>
              <a:gd name="connsiteY18" fmla="*/ 2130358 h 2538920"/>
              <a:gd name="connsiteX19" fmla="*/ 1926076 w 4125570"/>
              <a:gd name="connsiteY19" fmla="*/ 2101175 h 2538920"/>
              <a:gd name="connsiteX20" fmla="*/ 1935804 w 4125570"/>
              <a:gd name="connsiteY20" fmla="*/ 2071992 h 2538920"/>
              <a:gd name="connsiteX21" fmla="*/ 1945532 w 4125570"/>
              <a:gd name="connsiteY21" fmla="*/ 2033081 h 2538920"/>
              <a:gd name="connsiteX22" fmla="*/ 1974715 w 4125570"/>
              <a:gd name="connsiteY22" fmla="*/ 1945532 h 2538920"/>
              <a:gd name="connsiteX23" fmla="*/ 1984442 w 4125570"/>
              <a:gd name="connsiteY23" fmla="*/ 1916349 h 2538920"/>
              <a:gd name="connsiteX24" fmla="*/ 1994170 w 4125570"/>
              <a:gd name="connsiteY24" fmla="*/ 1887166 h 2538920"/>
              <a:gd name="connsiteX25" fmla="*/ 2003898 w 4125570"/>
              <a:gd name="connsiteY25" fmla="*/ 1848256 h 2538920"/>
              <a:gd name="connsiteX26" fmla="*/ 2023353 w 4125570"/>
              <a:gd name="connsiteY26" fmla="*/ 1789890 h 2538920"/>
              <a:gd name="connsiteX27" fmla="*/ 2033081 w 4125570"/>
              <a:gd name="connsiteY27" fmla="*/ 1760707 h 2538920"/>
              <a:gd name="connsiteX28" fmla="*/ 2052536 w 4125570"/>
              <a:gd name="connsiteY28" fmla="*/ 1643975 h 2538920"/>
              <a:gd name="connsiteX29" fmla="*/ 2062263 w 4125570"/>
              <a:gd name="connsiteY29" fmla="*/ 1614792 h 2538920"/>
              <a:gd name="connsiteX30" fmla="*/ 2081719 w 4125570"/>
              <a:gd name="connsiteY30" fmla="*/ 1536971 h 2538920"/>
              <a:gd name="connsiteX31" fmla="*/ 2091446 w 4125570"/>
              <a:gd name="connsiteY31" fmla="*/ 1478605 h 2538920"/>
              <a:gd name="connsiteX32" fmla="*/ 2110902 w 4125570"/>
              <a:gd name="connsiteY32" fmla="*/ 1449422 h 2538920"/>
              <a:gd name="connsiteX33" fmla="*/ 2120629 w 4125570"/>
              <a:gd name="connsiteY33" fmla="*/ 1410511 h 2538920"/>
              <a:gd name="connsiteX34" fmla="*/ 2130357 w 4125570"/>
              <a:gd name="connsiteY34" fmla="*/ 1381328 h 2538920"/>
              <a:gd name="connsiteX35" fmla="*/ 2149812 w 4125570"/>
              <a:gd name="connsiteY35" fmla="*/ 1303507 h 2538920"/>
              <a:gd name="connsiteX36" fmla="*/ 2159540 w 4125570"/>
              <a:gd name="connsiteY36" fmla="*/ 1254868 h 2538920"/>
              <a:gd name="connsiteX37" fmla="*/ 2178995 w 4125570"/>
              <a:gd name="connsiteY37" fmla="*/ 1196503 h 2538920"/>
              <a:gd name="connsiteX38" fmla="*/ 2188723 w 4125570"/>
              <a:gd name="connsiteY38" fmla="*/ 1167320 h 2538920"/>
              <a:gd name="connsiteX39" fmla="*/ 2198451 w 4125570"/>
              <a:gd name="connsiteY39" fmla="*/ 1118681 h 2538920"/>
              <a:gd name="connsiteX40" fmla="*/ 2217906 w 4125570"/>
              <a:gd name="connsiteY40" fmla="*/ 1060315 h 2538920"/>
              <a:gd name="connsiteX41" fmla="*/ 2227634 w 4125570"/>
              <a:gd name="connsiteY41" fmla="*/ 1031132 h 2538920"/>
              <a:gd name="connsiteX42" fmla="*/ 2263758 w 4125570"/>
              <a:gd name="connsiteY42" fmla="*/ 977123 h 2538920"/>
              <a:gd name="connsiteX43" fmla="*/ 2285594 w 4125570"/>
              <a:gd name="connsiteY43" fmla="*/ 926509 h 2538920"/>
              <a:gd name="connsiteX44" fmla="*/ 2307431 w 4125570"/>
              <a:gd name="connsiteY44" fmla="*/ 882431 h 2538920"/>
              <a:gd name="connsiteX45" fmla="*/ 2337020 w 4125570"/>
              <a:gd name="connsiteY45" fmla="*/ 802431 h 2538920"/>
              <a:gd name="connsiteX46" fmla="*/ 2363821 w 4125570"/>
              <a:gd name="connsiteY46" fmla="*/ 729575 h 2538920"/>
              <a:gd name="connsiteX47" fmla="*/ 2402732 w 4125570"/>
              <a:gd name="connsiteY47" fmla="*/ 651754 h 2538920"/>
              <a:gd name="connsiteX48" fmla="*/ 2412459 w 4125570"/>
              <a:gd name="connsiteY48" fmla="*/ 622571 h 2538920"/>
              <a:gd name="connsiteX49" fmla="*/ 2431915 w 4125570"/>
              <a:gd name="connsiteY49" fmla="*/ 603115 h 2538920"/>
              <a:gd name="connsiteX50" fmla="*/ 2441642 w 4125570"/>
              <a:gd name="connsiteY50" fmla="*/ 564205 h 2538920"/>
              <a:gd name="connsiteX51" fmla="*/ 2461098 w 4125570"/>
              <a:gd name="connsiteY51" fmla="*/ 535022 h 2538920"/>
              <a:gd name="connsiteX52" fmla="*/ 2480553 w 4125570"/>
              <a:gd name="connsiteY52" fmla="*/ 466928 h 2538920"/>
              <a:gd name="connsiteX53" fmla="*/ 2500008 w 4125570"/>
              <a:gd name="connsiteY53" fmla="*/ 437745 h 2538920"/>
              <a:gd name="connsiteX54" fmla="*/ 2519463 w 4125570"/>
              <a:gd name="connsiteY54" fmla="*/ 398834 h 2538920"/>
              <a:gd name="connsiteX55" fmla="*/ 2538919 w 4125570"/>
              <a:gd name="connsiteY55" fmla="*/ 369651 h 2538920"/>
              <a:gd name="connsiteX56" fmla="*/ 2597285 w 4125570"/>
              <a:gd name="connsiteY56" fmla="*/ 262647 h 2538920"/>
              <a:gd name="connsiteX57" fmla="*/ 2626468 w 4125570"/>
              <a:gd name="connsiteY57" fmla="*/ 204281 h 2538920"/>
              <a:gd name="connsiteX58" fmla="*/ 2645923 w 4125570"/>
              <a:gd name="connsiteY58" fmla="*/ 145915 h 2538920"/>
              <a:gd name="connsiteX59" fmla="*/ 2655651 w 4125570"/>
              <a:gd name="connsiteY59" fmla="*/ 116732 h 2538920"/>
              <a:gd name="connsiteX60" fmla="*/ 2675106 w 4125570"/>
              <a:gd name="connsiteY60" fmla="*/ 87549 h 2538920"/>
              <a:gd name="connsiteX61" fmla="*/ 2704289 w 4125570"/>
              <a:gd name="connsiteY61" fmla="*/ 19456 h 2538920"/>
              <a:gd name="connsiteX62" fmla="*/ 2723744 w 4125570"/>
              <a:gd name="connsiteY62" fmla="*/ 0 h 2538920"/>
              <a:gd name="connsiteX63" fmla="*/ 2704289 w 4125570"/>
              <a:gd name="connsiteY63" fmla="*/ 58366 h 2538920"/>
              <a:gd name="connsiteX64" fmla="*/ 2694561 w 4125570"/>
              <a:gd name="connsiteY64" fmla="*/ 107005 h 2538920"/>
              <a:gd name="connsiteX65" fmla="*/ 2675106 w 4125570"/>
              <a:gd name="connsiteY65" fmla="*/ 165371 h 2538920"/>
              <a:gd name="connsiteX66" fmla="*/ 2665378 w 4125570"/>
              <a:gd name="connsiteY66" fmla="*/ 194554 h 2538920"/>
              <a:gd name="connsiteX67" fmla="*/ 2655651 w 4125570"/>
              <a:gd name="connsiteY67" fmla="*/ 233464 h 2538920"/>
              <a:gd name="connsiteX68" fmla="*/ 2640957 w 4125570"/>
              <a:gd name="connsiteY68" fmla="*/ 326383 h 2538920"/>
              <a:gd name="connsiteX69" fmla="*/ 2616740 w 4125570"/>
              <a:gd name="connsiteY69" fmla="*/ 379379 h 2538920"/>
              <a:gd name="connsiteX70" fmla="*/ 2607012 w 4125570"/>
              <a:gd name="connsiteY70" fmla="*/ 418290 h 2538920"/>
              <a:gd name="connsiteX71" fmla="*/ 2587557 w 4125570"/>
              <a:gd name="connsiteY71" fmla="*/ 476656 h 2538920"/>
              <a:gd name="connsiteX72" fmla="*/ 2577829 w 4125570"/>
              <a:gd name="connsiteY72" fmla="*/ 505839 h 2538920"/>
              <a:gd name="connsiteX73" fmla="*/ 2568102 w 4125570"/>
              <a:gd name="connsiteY73" fmla="*/ 544749 h 2538920"/>
              <a:gd name="connsiteX74" fmla="*/ 2548646 w 4125570"/>
              <a:gd name="connsiteY74" fmla="*/ 603115 h 2538920"/>
              <a:gd name="connsiteX75" fmla="*/ 2538919 w 4125570"/>
              <a:gd name="connsiteY75" fmla="*/ 632298 h 2538920"/>
              <a:gd name="connsiteX76" fmla="*/ 2529191 w 4125570"/>
              <a:gd name="connsiteY76" fmla="*/ 661481 h 2538920"/>
              <a:gd name="connsiteX77" fmla="*/ 2509736 w 4125570"/>
              <a:gd name="connsiteY77" fmla="*/ 739303 h 2538920"/>
              <a:gd name="connsiteX78" fmla="*/ 2490281 w 4125570"/>
              <a:gd name="connsiteY78" fmla="*/ 797668 h 2538920"/>
              <a:gd name="connsiteX79" fmla="*/ 2480553 w 4125570"/>
              <a:gd name="connsiteY79" fmla="*/ 836579 h 2538920"/>
              <a:gd name="connsiteX80" fmla="*/ 2461098 w 4125570"/>
              <a:gd name="connsiteY80" fmla="*/ 894945 h 2538920"/>
              <a:gd name="connsiteX81" fmla="*/ 2427152 w 4125570"/>
              <a:gd name="connsiteY81" fmla="*/ 961266 h 2538920"/>
              <a:gd name="connsiteX82" fmla="*/ 2412459 w 4125570"/>
              <a:gd name="connsiteY82" fmla="*/ 1021405 h 2538920"/>
              <a:gd name="connsiteX83" fmla="*/ 2378717 w 4125570"/>
              <a:gd name="connsiteY83" fmla="*/ 1079771 h 2538920"/>
              <a:gd name="connsiteX84" fmla="*/ 2351914 w 4125570"/>
              <a:gd name="connsiteY84" fmla="*/ 1145483 h 2538920"/>
              <a:gd name="connsiteX85" fmla="*/ 2344366 w 4125570"/>
              <a:gd name="connsiteY85" fmla="*/ 1167320 h 2538920"/>
              <a:gd name="connsiteX86" fmla="*/ 2319946 w 4125570"/>
              <a:gd name="connsiteY86" fmla="*/ 1216768 h 2538920"/>
              <a:gd name="connsiteX87" fmla="*/ 2298312 w 4125570"/>
              <a:gd name="connsiteY87" fmla="*/ 1272145 h 2538920"/>
              <a:gd name="connsiteX88" fmla="*/ 2286000 w 4125570"/>
              <a:gd name="connsiteY88" fmla="*/ 1303507 h 2538920"/>
              <a:gd name="connsiteX89" fmla="*/ 2266544 w 4125570"/>
              <a:gd name="connsiteY89" fmla="*/ 1381328 h 2538920"/>
              <a:gd name="connsiteX90" fmla="*/ 2256817 w 4125570"/>
              <a:gd name="connsiteY90" fmla="*/ 1410511 h 2538920"/>
              <a:gd name="connsiteX91" fmla="*/ 2237361 w 4125570"/>
              <a:gd name="connsiteY91" fmla="*/ 1488332 h 2538920"/>
              <a:gd name="connsiteX92" fmla="*/ 2217906 w 4125570"/>
              <a:gd name="connsiteY92" fmla="*/ 1546698 h 2538920"/>
              <a:gd name="connsiteX93" fmla="*/ 2208178 w 4125570"/>
              <a:gd name="connsiteY93" fmla="*/ 1595337 h 2538920"/>
              <a:gd name="connsiteX94" fmla="*/ 2198451 w 4125570"/>
              <a:gd name="connsiteY94" fmla="*/ 1624520 h 2538920"/>
              <a:gd name="connsiteX95" fmla="*/ 2178995 w 4125570"/>
              <a:gd name="connsiteY95" fmla="*/ 1750979 h 2538920"/>
              <a:gd name="connsiteX96" fmla="*/ 2169268 w 4125570"/>
              <a:gd name="connsiteY96" fmla="*/ 1780162 h 2538920"/>
              <a:gd name="connsiteX97" fmla="*/ 2159540 w 4125570"/>
              <a:gd name="connsiteY97" fmla="*/ 1926077 h 2538920"/>
              <a:gd name="connsiteX98" fmla="*/ 2149812 w 4125570"/>
              <a:gd name="connsiteY98" fmla="*/ 1955260 h 2538920"/>
              <a:gd name="connsiteX99" fmla="*/ 2130357 w 4125570"/>
              <a:gd name="connsiteY99" fmla="*/ 2052537 h 2538920"/>
              <a:gd name="connsiteX100" fmla="*/ 2120629 w 4125570"/>
              <a:gd name="connsiteY100" fmla="*/ 2208179 h 2538920"/>
              <a:gd name="connsiteX101" fmla="*/ 2110902 w 4125570"/>
              <a:gd name="connsiteY101" fmla="*/ 2305456 h 2538920"/>
              <a:gd name="connsiteX102" fmla="*/ 2354093 w 4125570"/>
              <a:gd name="connsiteY102" fmla="*/ 2295728 h 2538920"/>
              <a:gd name="connsiteX103" fmla="*/ 2529191 w 4125570"/>
              <a:gd name="connsiteY103" fmla="*/ 2276273 h 2538920"/>
              <a:gd name="connsiteX104" fmla="*/ 2577829 w 4125570"/>
              <a:gd name="connsiteY104" fmla="*/ 2266545 h 2538920"/>
              <a:gd name="connsiteX105" fmla="*/ 2665378 w 4125570"/>
              <a:gd name="connsiteY105" fmla="*/ 2256817 h 2538920"/>
              <a:gd name="connsiteX106" fmla="*/ 2684834 w 4125570"/>
              <a:gd name="connsiteY106" fmla="*/ 2198451 h 2538920"/>
              <a:gd name="connsiteX107" fmla="*/ 2694561 w 4125570"/>
              <a:gd name="connsiteY107" fmla="*/ 2169268 h 2538920"/>
              <a:gd name="connsiteX108" fmla="*/ 2714017 w 4125570"/>
              <a:gd name="connsiteY108" fmla="*/ 2130358 h 2538920"/>
              <a:gd name="connsiteX109" fmla="*/ 2743200 w 4125570"/>
              <a:gd name="connsiteY109" fmla="*/ 2023354 h 2538920"/>
              <a:gd name="connsiteX110" fmla="*/ 2772383 w 4125570"/>
              <a:gd name="connsiteY110" fmla="*/ 1955260 h 2538920"/>
              <a:gd name="connsiteX111" fmla="*/ 2821021 w 4125570"/>
              <a:gd name="connsiteY111" fmla="*/ 1887166 h 2538920"/>
              <a:gd name="connsiteX112" fmla="*/ 2830749 w 4125570"/>
              <a:gd name="connsiteY112" fmla="*/ 1857983 h 2538920"/>
              <a:gd name="connsiteX113" fmla="*/ 2859932 w 4125570"/>
              <a:gd name="connsiteY113" fmla="*/ 1799617 h 2538920"/>
              <a:gd name="connsiteX114" fmla="*/ 2855778 w 4125570"/>
              <a:gd name="connsiteY114" fmla="*/ 1957236 h 2538920"/>
              <a:gd name="connsiteX115" fmla="*/ 2820261 w 4125570"/>
              <a:gd name="connsiteY115" fmla="*/ 2261378 h 2538920"/>
              <a:gd name="connsiteX116" fmla="*/ 3073940 w 4125570"/>
              <a:gd name="connsiteY116" fmla="*/ 2227634 h 2538920"/>
              <a:gd name="connsiteX117" fmla="*/ 3142034 w 4125570"/>
              <a:gd name="connsiteY117" fmla="*/ 2208179 h 2538920"/>
              <a:gd name="connsiteX118" fmla="*/ 3336587 w 4125570"/>
              <a:gd name="connsiteY118" fmla="*/ 2188724 h 2538920"/>
              <a:gd name="connsiteX119" fmla="*/ 3793787 w 4125570"/>
              <a:gd name="connsiteY119" fmla="*/ 2188724 h 2538920"/>
              <a:gd name="connsiteX120" fmla="*/ 3920246 w 4125570"/>
              <a:gd name="connsiteY120" fmla="*/ 2227634 h 2538920"/>
              <a:gd name="connsiteX121" fmla="*/ 3978612 w 4125570"/>
              <a:gd name="connsiteY121" fmla="*/ 2247090 h 2538920"/>
              <a:gd name="connsiteX122" fmla="*/ 4027251 w 4125570"/>
              <a:gd name="connsiteY122" fmla="*/ 2276273 h 2538920"/>
              <a:gd name="connsiteX123" fmla="*/ 4056434 w 4125570"/>
              <a:gd name="connsiteY123" fmla="*/ 2305456 h 2538920"/>
              <a:gd name="connsiteX124" fmla="*/ 4075889 w 4125570"/>
              <a:gd name="connsiteY124" fmla="*/ 2363822 h 2538920"/>
              <a:gd name="connsiteX125" fmla="*/ 4114800 w 4125570"/>
              <a:gd name="connsiteY125" fmla="*/ 2431915 h 2538920"/>
              <a:gd name="connsiteX126" fmla="*/ 4124527 w 4125570"/>
              <a:gd name="connsiteY126" fmla="*/ 2461098 h 2538920"/>
              <a:gd name="connsiteX127" fmla="*/ 4124527 w 4125570"/>
              <a:gd name="connsiteY127" fmla="*/ 2538920 h 2538920"/>
              <a:gd name="connsiteX0" fmla="*/ 0 w 4125570"/>
              <a:gd name="connsiteY0" fmla="*/ 2461098 h 2538920"/>
              <a:gd name="connsiteX1" fmla="*/ 77821 w 4125570"/>
              <a:gd name="connsiteY1" fmla="*/ 2373549 h 2538920"/>
              <a:gd name="connsiteX2" fmla="*/ 107004 w 4125570"/>
              <a:gd name="connsiteY2" fmla="*/ 2344366 h 2538920"/>
              <a:gd name="connsiteX3" fmla="*/ 165370 w 4125570"/>
              <a:gd name="connsiteY3" fmla="*/ 2324911 h 2538920"/>
              <a:gd name="connsiteX4" fmla="*/ 194553 w 4125570"/>
              <a:gd name="connsiteY4" fmla="*/ 2315183 h 2538920"/>
              <a:gd name="connsiteX5" fmla="*/ 233463 w 4125570"/>
              <a:gd name="connsiteY5" fmla="*/ 2305456 h 2538920"/>
              <a:gd name="connsiteX6" fmla="*/ 291829 w 4125570"/>
              <a:gd name="connsiteY6" fmla="*/ 2286000 h 2538920"/>
              <a:gd name="connsiteX7" fmla="*/ 321012 w 4125570"/>
              <a:gd name="connsiteY7" fmla="*/ 2276273 h 2538920"/>
              <a:gd name="connsiteX8" fmla="*/ 369651 w 4125570"/>
              <a:gd name="connsiteY8" fmla="*/ 2266545 h 2538920"/>
              <a:gd name="connsiteX9" fmla="*/ 398834 w 4125570"/>
              <a:gd name="connsiteY9" fmla="*/ 2256817 h 2538920"/>
              <a:gd name="connsiteX10" fmla="*/ 457200 w 4125570"/>
              <a:gd name="connsiteY10" fmla="*/ 2247090 h 2538920"/>
              <a:gd name="connsiteX11" fmla="*/ 904672 w 4125570"/>
              <a:gd name="connsiteY11" fmla="*/ 2247090 h 2538920"/>
              <a:gd name="connsiteX12" fmla="*/ 1070042 w 4125570"/>
              <a:gd name="connsiteY12" fmla="*/ 2256817 h 2538920"/>
              <a:gd name="connsiteX13" fmla="*/ 1799617 w 4125570"/>
              <a:gd name="connsiteY13" fmla="*/ 2276273 h 2538920"/>
              <a:gd name="connsiteX14" fmla="*/ 1848255 w 4125570"/>
              <a:gd name="connsiteY14" fmla="*/ 2286000 h 2538920"/>
              <a:gd name="connsiteX15" fmla="*/ 1877438 w 4125570"/>
              <a:gd name="connsiteY15" fmla="*/ 2276273 h 2538920"/>
              <a:gd name="connsiteX16" fmla="*/ 1887166 w 4125570"/>
              <a:gd name="connsiteY16" fmla="*/ 2227634 h 2538920"/>
              <a:gd name="connsiteX17" fmla="*/ 1896893 w 4125570"/>
              <a:gd name="connsiteY17" fmla="*/ 2188724 h 2538920"/>
              <a:gd name="connsiteX18" fmla="*/ 1916349 w 4125570"/>
              <a:gd name="connsiteY18" fmla="*/ 2130358 h 2538920"/>
              <a:gd name="connsiteX19" fmla="*/ 1926076 w 4125570"/>
              <a:gd name="connsiteY19" fmla="*/ 2101175 h 2538920"/>
              <a:gd name="connsiteX20" fmla="*/ 1935804 w 4125570"/>
              <a:gd name="connsiteY20" fmla="*/ 2071992 h 2538920"/>
              <a:gd name="connsiteX21" fmla="*/ 1945532 w 4125570"/>
              <a:gd name="connsiteY21" fmla="*/ 2033081 h 2538920"/>
              <a:gd name="connsiteX22" fmla="*/ 1974715 w 4125570"/>
              <a:gd name="connsiteY22" fmla="*/ 1945532 h 2538920"/>
              <a:gd name="connsiteX23" fmla="*/ 1984442 w 4125570"/>
              <a:gd name="connsiteY23" fmla="*/ 1916349 h 2538920"/>
              <a:gd name="connsiteX24" fmla="*/ 1994170 w 4125570"/>
              <a:gd name="connsiteY24" fmla="*/ 1887166 h 2538920"/>
              <a:gd name="connsiteX25" fmla="*/ 2003898 w 4125570"/>
              <a:gd name="connsiteY25" fmla="*/ 1848256 h 2538920"/>
              <a:gd name="connsiteX26" fmla="*/ 2023353 w 4125570"/>
              <a:gd name="connsiteY26" fmla="*/ 1789890 h 2538920"/>
              <a:gd name="connsiteX27" fmla="*/ 2033081 w 4125570"/>
              <a:gd name="connsiteY27" fmla="*/ 1760707 h 2538920"/>
              <a:gd name="connsiteX28" fmla="*/ 2052536 w 4125570"/>
              <a:gd name="connsiteY28" fmla="*/ 1643975 h 2538920"/>
              <a:gd name="connsiteX29" fmla="*/ 2062263 w 4125570"/>
              <a:gd name="connsiteY29" fmla="*/ 1614792 h 2538920"/>
              <a:gd name="connsiteX30" fmla="*/ 2081719 w 4125570"/>
              <a:gd name="connsiteY30" fmla="*/ 1536971 h 2538920"/>
              <a:gd name="connsiteX31" fmla="*/ 2091446 w 4125570"/>
              <a:gd name="connsiteY31" fmla="*/ 1478605 h 2538920"/>
              <a:gd name="connsiteX32" fmla="*/ 2110902 w 4125570"/>
              <a:gd name="connsiteY32" fmla="*/ 1449422 h 2538920"/>
              <a:gd name="connsiteX33" fmla="*/ 2120629 w 4125570"/>
              <a:gd name="connsiteY33" fmla="*/ 1410511 h 2538920"/>
              <a:gd name="connsiteX34" fmla="*/ 2130357 w 4125570"/>
              <a:gd name="connsiteY34" fmla="*/ 1381328 h 2538920"/>
              <a:gd name="connsiteX35" fmla="*/ 2149812 w 4125570"/>
              <a:gd name="connsiteY35" fmla="*/ 1303507 h 2538920"/>
              <a:gd name="connsiteX36" fmla="*/ 2159540 w 4125570"/>
              <a:gd name="connsiteY36" fmla="*/ 1254868 h 2538920"/>
              <a:gd name="connsiteX37" fmla="*/ 2178995 w 4125570"/>
              <a:gd name="connsiteY37" fmla="*/ 1196503 h 2538920"/>
              <a:gd name="connsiteX38" fmla="*/ 2188723 w 4125570"/>
              <a:gd name="connsiteY38" fmla="*/ 1167320 h 2538920"/>
              <a:gd name="connsiteX39" fmla="*/ 2198451 w 4125570"/>
              <a:gd name="connsiteY39" fmla="*/ 1118681 h 2538920"/>
              <a:gd name="connsiteX40" fmla="*/ 2217906 w 4125570"/>
              <a:gd name="connsiteY40" fmla="*/ 1060315 h 2538920"/>
              <a:gd name="connsiteX41" fmla="*/ 2227634 w 4125570"/>
              <a:gd name="connsiteY41" fmla="*/ 1031132 h 2538920"/>
              <a:gd name="connsiteX42" fmla="*/ 2263758 w 4125570"/>
              <a:gd name="connsiteY42" fmla="*/ 977123 h 2538920"/>
              <a:gd name="connsiteX43" fmla="*/ 2285594 w 4125570"/>
              <a:gd name="connsiteY43" fmla="*/ 926509 h 2538920"/>
              <a:gd name="connsiteX44" fmla="*/ 2307431 w 4125570"/>
              <a:gd name="connsiteY44" fmla="*/ 882431 h 2538920"/>
              <a:gd name="connsiteX45" fmla="*/ 2337020 w 4125570"/>
              <a:gd name="connsiteY45" fmla="*/ 802431 h 2538920"/>
              <a:gd name="connsiteX46" fmla="*/ 2363821 w 4125570"/>
              <a:gd name="connsiteY46" fmla="*/ 729575 h 2538920"/>
              <a:gd name="connsiteX47" fmla="*/ 2402732 w 4125570"/>
              <a:gd name="connsiteY47" fmla="*/ 651754 h 2538920"/>
              <a:gd name="connsiteX48" fmla="*/ 2412459 w 4125570"/>
              <a:gd name="connsiteY48" fmla="*/ 622571 h 2538920"/>
              <a:gd name="connsiteX49" fmla="*/ 2431915 w 4125570"/>
              <a:gd name="connsiteY49" fmla="*/ 603115 h 2538920"/>
              <a:gd name="connsiteX50" fmla="*/ 2441642 w 4125570"/>
              <a:gd name="connsiteY50" fmla="*/ 564205 h 2538920"/>
              <a:gd name="connsiteX51" fmla="*/ 2461098 w 4125570"/>
              <a:gd name="connsiteY51" fmla="*/ 535022 h 2538920"/>
              <a:gd name="connsiteX52" fmla="*/ 2480553 w 4125570"/>
              <a:gd name="connsiteY52" fmla="*/ 466928 h 2538920"/>
              <a:gd name="connsiteX53" fmla="*/ 2500008 w 4125570"/>
              <a:gd name="connsiteY53" fmla="*/ 437745 h 2538920"/>
              <a:gd name="connsiteX54" fmla="*/ 2519463 w 4125570"/>
              <a:gd name="connsiteY54" fmla="*/ 398834 h 2538920"/>
              <a:gd name="connsiteX55" fmla="*/ 2538919 w 4125570"/>
              <a:gd name="connsiteY55" fmla="*/ 369651 h 2538920"/>
              <a:gd name="connsiteX56" fmla="*/ 2597285 w 4125570"/>
              <a:gd name="connsiteY56" fmla="*/ 262647 h 2538920"/>
              <a:gd name="connsiteX57" fmla="*/ 2626468 w 4125570"/>
              <a:gd name="connsiteY57" fmla="*/ 204281 h 2538920"/>
              <a:gd name="connsiteX58" fmla="*/ 2645923 w 4125570"/>
              <a:gd name="connsiteY58" fmla="*/ 145915 h 2538920"/>
              <a:gd name="connsiteX59" fmla="*/ 2655651 w 4125570"/>
              <a:gd name="connsiteY59" fmla="*/ 116732 h 2538920"/>
              <a:gd name="connsiteX60" fmla="*/ 2675106 w 4125570"/>
              <a:gd name="connsiteY60" fmla="*/ 87549 h 2538920"/>
              <a:gd name="connsiteX61" fmla="*/ 2704289 w 4125570"/>
              <a:gd name="connsiteY61" fmla="*/ 19456 h 2538920"/>
              <a:gd name="connsiteX62" fmla="*/ 2723744 w 4125570"/>
              <a:gd name="connsiteY62" fmla="*/ 0 h 2538920"/>
              <a:gd name="connsiteX63" fmla="*/ 2704289 w 4125570"/>
              <a:gd name="connsiteY63" fmla="*/ 58366 h 2538920"/>
              <a:gd name="connsiteX64" fmla="*/ 2694561 w 4125570"/>
              <a:gd name="connsiteY64" fmla="*/ 107005 h 2538920"/>
              <a:gd name="connsiteX65" fmla="*/ 2675106 w 4125570"/>
              <a:gd name="connsiteY65" fmla="*/ 165371 h 2538920"/>
              <a:gd name="connsiteX66" fmla="*/ 2665378 w 4125570"/>
              <a:gd name="connsiteY66" fmla="*/ 194554 h 2538920"/>
              <a:gd name="connsiteX67" fmla="*/ 2655651 w 4125570"/>
              <a:gd name="connsiteY67" fmla="*/ 233464 h 2538920"/>
              <a:gd name="connsiteX68" fmla="*/ 2633814 w 4125570"/>
              <a:gd name="connsiteY68" fmla="*/ 321620 h 2538920"/>
              <a:gd name="connsiteX69" fmla="*/ 2616740 w 4125570"/>
              <a:gd name="connsiteY69" fmla="*/ 379379 h 2538920"/>
              <a:gd name="connsiteX70" fmla="*/ 2607012 w 4125570"/>
              <a:gd name="connsiteY70" fmla="*/ 418290 h 2538920"/>
              <a:gd name="connsiteX71" fmla="*/ 2587557 w 4125570"/>
              <a:gd name="connsiteY71" fmla="*/ 476656 h 2538920"/>
              <a:gd name="connsiteX72" fmla="*/ 2577829 w 4125570"/>
              <a:gd name="connsiteY72" fmla="*/ 505839 h 2538920"/>
              <a:gd name="connsiteX73" fmla="*/ 2568102 w 4125570"/>
              <a:gd name="connsiteY73" fmla="*/ 544749 h 2538920"/>
              <a:gd name="connsiteX74" fmla="*/ 2548646 w 4125570"/>
              <a:gd name="connsiteY74" fmla="*/ 603115 h 2538920"/>
              <a:gd name="connsiteX75" fmla="*/ 2538919 w 4125570"/>
              <a:gd name="connsiteY75" fmla="*/ 632298 h 2538920"/>
              <a:gd name="connsiteX76" fmla="*/ 2529191 w 4125570"/>
              <a:gd name="connsiteY76" fmla="*/ 661481 h 2538920"/>
              <a:gd name="connsiteX77" fmla="*/ 2509736 w 4125570"/>
              <a:gd name="connsiteY77" fmla="*/ 739303 h 2538920"/>
              <a:gd name="connsiteX78" fmla="*/ 2490281 w 4125570"/>
              <a:gd name="connsiteY78" fmla="*/ 797668 h 2538920"/>
              <a:gd name="connsiteX79" fmla="*/ 2480553 w 4125570"/>
              <a:gd name="connsiteY79" fmla="*/ 836579 h 2538920"/>
              <a:gd name="connsiteX80" fmla="*/ 2461098 w 4125570"/>
              <a:gd name="connsiteY80" fmla="*/ 894945 h 2538920"/>
              <a:gd name="connsiteX81" fmla="*/ 2427152 w 4125570"/>
              <a:gd name="connsiteY81" fmla="*/ 961266 h 2538920"/>
              <a:gd name="connsiteX82" fmla="*/ 2412459 w 4125570"/>
              <a:gd name="connsiteY82" fmla="*/ 1021405 h 2538920"/>
              <a:gd name="connsiteX83" fmla="*/ 2378717 w 4125570"/>
              <a:gd name="connsiteY83" fmla="*/ 1079771 h 2538920"/>
              <a:gd name="connsiteX84" fmla="*/ 2351914 w 4125570"/>
              <a:gd name="connsiteY84" fmla="*/ 1145483 h 2538920"/>
              <a:gd name="connsiteX85" fmla="*/ 2344366 w 4125570"/>
              <a:gd name="connsiteY85" fmla="*/ 1167320 h 2538920"/>
              <a:gd name="connsiteX86" fmla="*/ 2319946 w 4125570"/>
              <a:gd name="connsiteY86" fmla="*/ 1216768 h 2538920"/>
              <a:gd name="connsiteX87" fmla="*/ 2298312 w 4125570"/>
              <a:gd name="connsiteY87" fmla="*/ 1272145 h 2538920"/>
              <a:gd name="connsiteX88" fmla="*/ 2286000 w 4125570"/>
              <a:gd name="connsiteY88" fmla="*/ 1303507 h 2538920"/>
              <a:gd name="connsiteX89" fmla="*/ 2266544 w 4125570"/>
              <a:gd name="connsiteY89" fmla="*/ 1381328 h 2538920"/>
              <a:gd name="connsiteX90" fmla="*/ 2256817 w 4125570"/>
              <a:gd name="connsiteY90" fmla="*/ 1410511 h 2538920"/>
              <a:gd name="connsiteX91" fmla="*/ 2237361 w 4125570"/>
              <a:gd name="connsiteY91" fmla="*/ 1488332 h 2538920"/>
              <a:gd name="connsiteX92" fmla="*/ 2217906 w 4125570"/>
              <a:gd name="connsiteY92" fmla="*/ 1546698 h 2538920"/>
              <a:gd name="connsiteX93" fmla="*/ 2208178 w 4125570"/>
              <a:gd name="connsiteY93" fmla="*/ 1595337 h 2538920"/>
              <a:gd name="connsiteX94" fmla="*/ 2198451 w 4125570"/>
              <a:gd name="connsiteY94" fmla="*/ 1624520 h 2538920"/>
              <a:gd name="connsiteX95" fmla="*/ 2178995 w 4125570"/>
              <a:gd name="connsiteY95" fmla="*/ 1750979 h 2538920"/>
              <a:gd name="connsiteX96" fmla="*/ 2169268 w 4125570"/>
              <a:gd name="connsiteY96" fmla="*/ 1780162 h 2538920"/>
              <a:gd name="connsiteX97" fmla="*/ 2159540 w 4125570"/>
              <a:gd name="connsiteY97" fmla="*/ 1926077 h 2538920"/>
              <a:gd name="connsiteX98" fmla="*/ 2149812 w 4125570"/>
              <a:gd name="connsiteY98" fmla="*/ 1955260 h 2538920"/>
              <a:gd name="connsiteX99" fmla="*/ 2130357 w 4125570"/>
              <a:gd name="connsiteY99" fmla="*/ 2052537 h 2538920"/>
              <a:gd name="connsiteX100" fmla="*/ 2120629 w 4125570"/>
              <a:gd name="connsiteY100" fmla="*/ 2208179 h 2538920"/>
              <a:gd name="connsiteX101" fmla="*/ 2110902 w 4125570"/>
              <a:gd name="connsiteY101" fmla="*/ 2305456 h 2538920"/>
              <a:gd name="connsiteX102" fmla="*/ 2354093 w 4125570"/>
              <a:gd name="connsiteY102" fmla="*/ 2295728 h 2538920"/>
              <a:gd name="connsiteX103" fmla="*/ 2529191 w 4125570"/>
              <a:gd name="connsiteY103" fmla="*/ 2276273 h 2538920"/>
              <a:gd name="connsiteX104" fmla="*/ 2577829 w 4125570"/>
              <a:gd name="connsiteY104" fmla="*/ 2266545 h 2538920"/>
              <a:gd name="connsiteX105" fmla="*/ 2665378 w 4125570"/>
              <a:gd name="connsiteY105" fmla="*/ 2256817 h 2538920"/>
              <a:gd name="connsiteX106" fmla="*/ 2684834 w 4125570"/>
              <a:gd name="connsiteY106" fmla="*/ 2198451 h 2538920"/>
              <a:gd name="connsiteX107" fmla="*/ 2694561 w 4125570"/>
              <a:gd name="connsiteY107" fmla="*/ 2169268 h 2538920"/>
              <a:gd name="connsiteX108" fmla="*/ 2714017 w 4125570"/>
              <a:gd name="connsiteY108" fmla="*/ 2130358 h 2538920"/>
              <a:gd name="connsiteX109" fmla="*/ 2743200 w 4125570"/>
              <a:gd name="connsiteY109" fmla="*/ 2023354 h 2538920"/>
              <a:gd name="connsiteX110" fmla="*/ 2772383 w 4125570"/>
              <a:gd name="connsiteY110" fmla="*/ 1955260 h 2538920"/>
              <a:gd name="connsiteX111" fmla="*/ 2821021 w 4125570"/>
              <a:gd name="connsiteY111" fmla="*/ 1887166 h 2538920"/>
              <a:gd name="connsiteX112" fmla="*/ 2830749 w 4125570"/>
              <a:gd name="connsiteY112" fmla="*/ 1857983 h 2538920"/>
              <a:gd name="connsiteX113" fmla="*/ 2859932 w 4125570"/>
              <a:gd name="connsiteY113" fmla="*/ 1799617 h 2538920"/>
              <a:gd name="connsiteX114" fmla="*/ 2855778 w 4125570"/>
              <a:gd name="connsiteY114" fmla="*/ 1957236 h 2538920"/>
              <a:gd name="connsiteX115" fmla="*/ 2820261 w 4125570"/>
              <a:gd name="connsiteY115" fmla="*/ 2261378 h 2538920"/>
              <a:gd name="connsiteX116" fmla="*/ 3073940 w 4125570"/>
              <a:gd name="connsiteY116" fmla="*/ 2227634 h 2538920"/>
              <a:gd name="connsiteX117" fmla="*/ 3142034 w 4125570"/>
              <a:gd name="connsiteY117" fmla="*/ 2208179 h 2538920"/>
              <a:gd name="connsiteX118" fmla="*/ 3336587 w 4125570"/>
              <a:gd name="connsiteY118" fmla="*/ 2188724 h 2538920"/>
              <a:gd name="connsiteX119" fmla="*/ 3793787 w 4125570"/>
              <a:gd name="connsiteY119" fmla="*/ 2188724 h 2538920"/>
              <a:gd name="connsiteX120" fmla="*/ 3920246 w 4125570"/>
              <a:gd name="connsiteY120" fmla="*/ 2227634 h 2538920"/>
              <a:gd name="connsiteX121" fmla="*/ 3978612 w 4125570"/>
              <a:gd name="connsiteY121" fmla="*/ 2247090 h 2538920"/>
              <a:gd name="connsiteX122" fmla="*/ 4027251 w 4125570"/>
              <a:gd name="connsiteY122" fmla="*/ 2276273 h 2538920"/>
              <a:gd name="connsiteX123" fmla="*/ 4056434 w 4125570"/>
              <a:gd name="connsiteY123" fmla="*/ 2305456 h 2538920"/>
              <a:gd name="connsiteX124" fmla="*/ 4075889 w 4125570"/>
              <a:gd name="connsiteY124" fmla="*/ 2363822 h 2538920"/>
              <a:gd name="connsiteX125" fmla="*/ 4114800 w 4125570"/>
              <a:gd name="connsiteY125" fmla="*/ 2431915 h 2538920"/>
              <a:gd name="connsiteX126" fmla="*/ 4124527 w 4125570"/>
              <a:gd name="connsiteY126" fmla="*/ 2461098 h 2538920"/>
              <a:gd name="connsiteX127" fmla="*/ 4124527 w 4125570"/>
              <a:gd name="connsiteY127" fmla="*/ 2538920 h 2538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</a:cxnLst>
            <a:rect l="l" t="t" r="r" b="b"/>
            <a:pathLst>
              <a:path w="4125570" h="2538920">
                <a:moveTo>
                  <a:pt x="0" y="2461098"/>
                </a:moveTo>
                <a:cubicBezTo>
                  <a:pt x="50369" y="2398137"/>
                  <a:pt x="24229" y="2427141"/>
                  <a:pt x="77821" y="2373549"/>
                </a:cubicBezTo>
                <a:cubicBezTo>
                  <a:pt x="87549" y="2363821"/>
                  <a:pt x="93953" y="2348716"/>
                  <a:pt x="107004" y="2344366"/>
                </a:cubicBezTo>
                <a:lnTo>
                  <a:pt x="165370" y="2324911"/>
                </a:lnTo>
                <a:cubicBezTo>
                  <a:pt x="175098" y="2321668"/>
                  <a:pt x="184605" y="2317670"/>
                  <a:pt x="194553" y="2315183"/>
                </a:cubicBezTo>
                <a:cubicBezTo>
                  <a:pt x="207523" y="2311941"/>
                  <a:pt x="220658" y="2309298"/>
                  <a:pt x="233463" y="2305456"/>
                </a:cubicBezTo>
                <a:cubicBezTo>
                  <a:pt x="253106" y="2299563"/>
                  <a:pt x="272374" y="2292485"/>
                  <a:pt x="291829" y="2286000"/>
                </a:cubicBezTo>
                <a:cubicBezTo>
                  <a:pt x="301557" y="2282757"/>
                  <a:pt x="310957" y="2278284"/>
                  <a:pt x="321012" y="2276273"/>
                </a:cubicBezTo>
                <a:cubicBezTo>
                  <a:pt x="337225" y="2273030"/>
                  <a:pt x="353611" y="2270555"/>
                  <a:pt x="369651" y="2266545"/>
                </a:cubicBezTo>
                <a:cubicBezTo>
                  <a:pt x="379599" y="2264058"/>
                  <a:pt x="388824" y="2259041"/>
                  <a:pt x="398834" y="2256817"/>
                </a:cubicBezTo>
                <a:cubicBezTo>
                  <a:pt x="418088" y="2252538"/>
                  <a:pt x="437745" y="2250332"/>
                  <a:pt x="457200" y="2247090"/>
                </a:cubicBezTo>
                <a:cubicBezTo>
                  <a:pt x="617827" y="2193546"/>
                  <a:pt x="487908" y="2233198"/>
                  <a:pt x="904672" y="2247090"/>
                </a:cubicBezTo>
                <a:cubicBezTo>
                  <a:pt x="959860" y="2248930"/>
                  <a:pt x="1014919" y="2253575"/>
                  <a:pt x="1070042" y="2256817"/>
                </a:cubicBezTo>
                <a:cubicBezTo>
                  <a:pt x="1334557" y="2322948"/>
                  <a:pt x="1057092" y="2256733"/>
                  <a:pt x="1799617" y="2276273"/>
                </a:cubicBezTo>
                <a:cubicBezTo>
                  <a:pt x="1816145" y="2276708"/>
                  <a:pt x="1832042" y="2282758"/>
                  <a:pt x="1848255" y="2286000"/>
                </a:cubicBezTo>
                <a:cubicBezTo>
                  <a:pt x="1857983" y="2282758"/>
                  <a:pt x="1871750" y="2284805"/>
                  <a:pt x="1877438" y="2276273"/>
                </a:cubicBezTo>
                <a:cubicBezTo>
                  <a:pt x="1886610" y="2262516"/>
                  <a:pt x="1883579" y="2243774"/>
                  <a:pt x="1887166" y="2227634"/>
                </a:cubicBezTo>
                <a:cubicBezTo>
                  <a:pt x="1890066" y="2214583"/>
                  <a:pt x="1893051" y="2201529"/>
                  <a:pt x="1896893" y="2188724"/>
                </a:cubicBezTo>
                <a:cubicBezTo>
                  <a:pt x="1902786" y="2169081"/>
                  <a:pt x="1909864" y="2149813"/>
                  <a:pt x="1916349" y="2130358"/>
                </a:cubicBezTo>
                <a:lnTo>
                  <a:pt x="1926076" y="2101175"/>
                </a:lnTo>
                <a:cubicBezTo>
                  <a:pt x="1929319" y="2091447"/>
                  <a:pt x="1933317" y="2081940"/>
                  <a:pt x="1935804" y="2071992"/>
                </a:cubicBezTo>
                <a:cubicBezTo>
                  <a:pt x="1939047" y="2059022"/>
                  <a:pt x="1941690" y="2045887"/>
                  <a:pt x="1945532" y="2033081"/>
                </a:cubicBezTo>
                <a:cubicBezTo>
                  <a:pt x="1945547" y="2033031"/>
                  <a:pt x="1969843" y="1960148"/>
                  <a:pt x="1974715" y="1945532"/>
                </a:cubicBezTo>
                <a:lnTo>
                  <a:pt x="1984442" y="1916349"/>
                </a:lnTo>
                <a:cubicBezTo>
                  <a:pt x="1987685" y="1906621"/>
                  <a:pt x="1991683" y="1897114"/>
                  <a:pt x="1994170" y="1887166"/>
                </a:cubicBezTo>
                <a:cubicBezTo>
                  <a:pt x="1997413" y="1874196"/>
                  <a:pt x="2000056" y="1861061"/>
                  <a:pt x="2003898" y="1848256"/>
                </a:cubicBezTo>
                <a:cubicBezTo>
                  <a:pt x="2009791" y="1828613"/>
                  <a:pt x="2016868" y="1809345"/>
                  <a:pt x="2023353" y="1789890"/>
                </a:cubicBezTo>
                <a:lnTo>
                  <a:pt x="2033081" y="1760707"/>
                </a:lnTo>
                <a:cubicBezTo>
                  <a:pt x="2038573" y="1722258"/>
                  <a:pt x="2043051" y="1681916"/>
                  <a:pt x="2052536" y="1643975"/>
                </a:cubicBezTo>
                <a:cubicBezTo>
                  <a:pt x="2055023" y="1634027"/>
                  <a:pt x="2059776" y="1624740"/>
                  <a:pt x="2062263" y="1614792"/>
                </a:cubicBezTo>
                <a:lnTo>
                  <a:pt x="2081719" y="1536971"/>
                </a:lnTo>
                <a:cubicBezTo>
                  <a:pt x="2084961" y="1517516"/>
                  <a:pt x="2085209" y="1497317"/>
                  <a:pt x="2091446" y="1478605"/>
                </a:cubicBezTo>
                <a:cubicBezTo>
                  <a:pt x="2095143" y="1467514"/>
                  <a:pt x="2106297" y="1460168"/>
                  <a:pt x="2110902" y="1449422"/>
                </a:cubicBezTo>
                <a:cubicBezTo>
                  <a:pt x="2116168" y="1437134"/>
                  <a:pt x="2116956" y="1423366"/>
                  <a:pt x="2120629" y="1410511"/>
                </a:cubicBezTo>
                <a:cubicBezTo>
                  <a:pt x="2123446" y="1400652"/>
                  <a:pt x="2127659" y="1391221"/>
                  <a:pt x="2130357" y="1381328"/>
                </a:cubicBezTo>
                <a:cubicBezTo>
                  <a:pt x="2137392" y="1355532"/>
                  <a:pt x="2144568" y="1329726"/>
                  <a:pt x="2149812" y="1303507"/>
                </a:cubicBezTo>
                <a:cubicBezTo>
                  <a:pt x="2153055" y="1287294"/>
                  <a:pt x="2155190" y="1270819"/>
                  <a:pt x="2159540" y="1254868"/>
                </a:cubicBezTo>
                <a:cubicBezTo>
                  <a:pt x="2164936" y="1235083"/>
                  <a:pt x="2172510" y="1215958"/>
                  <a:pt x="2178995" y="1196503"/>
                </a:cubicBezTo>
                <a:cubicBezTo>
                  <a:pt x="2182238" y="1186775"/>
                  <a:pt x="2186712" y="1177375"/>
                  <a:pt x="2188723" y="1167320"/>
                </a:cubicBezTo>
                <a:cubicBezTo>
                  <a:pt x="2191966" y="1151107"/>
                  <a:pt x="2194101" y="1134633"/>
                  <a:pt x="2198451" y="1118681"/>
                </a:cubicBezTo>
                <a:cubicBezTo>
                  <a:pt x="2203847" y="1098896"/>
                  <a:pt x="2211421" y="1079770"/>
                  <a:pt x="2217906" y="1060315"/>
                </a:cubicBezTo>
                <a:cubicBezTo>
                  <a:pt x="2221149" y="1050587"/>
                  <a:pt x="2219992" y="1044997"/>
                  <a:pt x="2227634" y="1031132"/>
                </a:cubicBezTo>
                <a:cubicBezTo>
                  <a:pt x="2235276" y="1017267"/>
                  <a:pt x="2254098" y="994560"/>
                  <a:pt x="2263758" y="977123"/>
                </a:cubicBezTo>
                <a:cubicBezTo>
                  <a:pt x="2273418" y="959686"/>
                  <a:pt x="2278315" y="942291"/>
                  <a:pt x="2285594" y="926509"/>
                </a:cubicBezTo>
                <a:cubicBezTo>
                  <a:pt x="2292873" y="910727"/>
                  <a:pt x="2298860" y="903111"/>
                  <a:pt x="2307431" y="882431"/>
                </a:cubicBezTo>
                <a:cubicBezTo>
                  <a:pt x="2316002" y="861751"/>
                  <a:pt x="2320865" y="842401"/>
                  <a:pt x="2337020" y="802431"/>
                </a:cubicBezTo>
                <a:cubicBezTo>
                  <a:pt x="2368341" y="708473"/>
                  <a:pt x="2352869" y="754688"/>
                  <a:pt x="2363821" y="729575"/>
                </a:cubicBezTo>
                <a:cubicBezTo>
                  <a:pt x="2374773" y="704462"/>
                  <a:pt x="2365442" y="689042"/>
                  <a:pt x="2402732" y="651754"/>
                </a:cubicBezTo>
                <a:cubicBezTo>
                  <a:pt x="2405974" y="642026"/>
                  <a:pt x="2407184" y="631364"/>
                  <a:pt x="2412459" y="622571"/>
                </a:cubicBezTo>
                <a:cubicBezTo>
                  <a:pt x="2417178" y="614706"/>
                  <a:pt x="2427813" y="611318"/>
                  <a:pt x="2431915" y="603115"/>
                </a:cubicBezTo>
                <a:cubicBezTo>
                  <a:pt x="2437894" y="591157"/>
                  <a:pt x="2436376" y="576493"/>
                  <a:pt x="2441642" y="564205"/>
                </a:cubicBezTo>
                <a:cubicBezTo>
                  <a:pt x="2446247" y="553459"/>
                  <a:pt x="2454613" y="544750"/>
                  <a:pt x="2461098" y="535022"/>
                </a:cubicBezTo>
                <a:cubicBezTo>
                  <a:pt x="2464216" y="522549"/>
                  <a:pt x="2473573" y="480888"/>
                  <a:pt x="2480553" y="466928"/>
                </a:cubicBezTo>
                <a:cubicBezTo>
                  <a:pt x="2485781" y="456471"/>
                  <a:pt x="2494208" y="447896"/>
                  <a:pt x="2500008" y="437745"/>
                </a:cubicBezTo>
                <a:cubicBezTo>
                  <a:pt x="2507202" y="425154"/>
                  <a:pt x="2512268" y="411425"/>
                  <a:pt x="2519463" y="398834"/>
                </a:cubicBezTo>
                <a:cubicBezTo>
                  <a:pt x="2525264" y="388683"/>
                  <a:pt x="2533321" y="379915"/>
                  <a:pt x="2538919" y="369651"/>
                </a:cubicBezTo>
                <a:cubicBezTo>
                  <a:pt x="2605128" y="248269"/>
                  <a:pt x="2552844" y="329306"/>
                  <a:pt x="2597285" y="262647"/>
                </a:cubicBezTo>
                <a:cubicBezTo>
                  <a:pt x="2632756" y="156228"/>
                  <a:pt x="2576187" y="317413"/>
                  <a:pt x="2626468" y="204281"/>
                </a:cubicBezTo>
                <a:cubicBezTo>
                  <a:pt x="2634797" y="185541"/>
                  <a:pt x="2639438" y="165370"/>
                  <a:pt x="2645923" y="145915"/>
                </a:cubicBezTo>
                <a:cubicBezTo>
                  <a:pt x="2649166" y="136187"/>
                  <a:pt x="2649963" y="125264"/>
                  <a:pt x="2655651" y="116732"/>
                </a:cubicBezTo>
                <a:cubicBezTo>
                  <a:pt x="2662136" y="107004"/>
                  <a:pt x="2669878" y="98006"/>
                  <a:pt x="2675106" y="87549"/>
                </a:cubicBezTo>
                <a:cubicBezTo>
                  <a:pt x="2701046" y="35669"/>
                  <a:pt x="2663807" y="80181"/>
                  <a:pt x="2704289" y="19456"/>
                </a:cubicBezTo>
                <a:cubicBezTo>
                  <a:pt x="2709376" y="11825"/>
                  <a:pt x="2717259" y="6485"/>
                  <a:pt x="2723744" y="0"/>
                </a:cubicBezTo>
                <a:cubicBezTo>
                  <a:pt x="2717259" y="19455"/>
                  <a:pt x="2708311" y="38257"/>
                  <a:pt x="2704289" y="58366"/>
                </a:cubicBezTo>
                <a:cubicBezTo>
                  <a:pt x="2701046" y="74579"/>
                  <a:pt x="2698911" y="91053"/>
                  <a:pt x="2694561" y="107005"/>
                </a:cubicBezTo>
                <a:cubicBezTo>
                  <a:pt x="2689165" y="126790"/>
                  <a:pt x="2681591" y="145916"/>
                  <a:pt x="2675106" y="165371"/>
                </a:cubicBezTo>
                <a:cubicBezTo>
                  <a:pt x="2671863" y="175099"/>
                  <a:pt x="2667865" y="184606"/>
                  <a:pt x="2665378" y="194554"/>
                </a:cubicBezTo>
                <a:lnTo>
                  <a:pt x="2655651" y="233464"/>
                </a:lnTo>
                <a:cubicBezTo>
                  <a:pt x="2652568" y="261208"/>
                  <a:pt x="2642967" y="286644"/>
                  <a:pt x="2633814" y="321620"/>
                </a:cubicBezTo>
                <a:cubicBezTo>
                  <a:pt x="2630854" y="332930"/>
                  <a:pt x="2623225" y="369651"/>
                  <a:pt x="2616740" y="379379"/>
                </a:cubicBezTo>
                <a:cubicBezTo>
                  <a:pt x="2613497" y="392349"/>
                  <a:pt x="2610854" y="405484"/>
                  <a:pt x="2607012" y="418290"/>
                </a:cubicBezTo>
                <a:cubicBezTo>
                  <a:pt x="2601119" y="437933"/>
                  <a:pt x="2594042" y="457201"/>
                  <a:pt x="2587557" y="476656"/>
                </a:cubicBezTo>
                <a:cubicBezTo>
                  <a:pt x="2584314" y="486384"/>
                  <a:pt x="2580316" y="495891"/>
                  <a:pt x="2577829" y="505839"/>
                </a:cubicBezTo>
                <a:cubicBezTo>
                  <a:pt x="2574587" y="518809"/>
                  <a:pt x="2571944" y="531944"/>
                  <a:pt x="2568102" y="544749"/>
                </a:cubicBezTo>
                <a:cubicBezTo>
                  <a:pt x="2562209" y="564392"/>
                  <a:pt x="2555131" y="583660"/>
                  <a:pt x="2548646" y="603115"/>
                </a:cubicBezTo>
                <a:lnTo>
                  <a:pt x="2538919" y="632298"/>
                </a:lnTo>
                <a:cubicBezTo>
                  <a:pt x="2535676" y="642026"/>
                  <a:pt x="2531678" y="651533"/>
                  <a:pt x="2529191" y="661481"/>
                </a:cubicBezTo>
                <a:cubicBezTo>
                  <a:pt x="2522706" y="687422"/>
                  <a:pt x="2518192" y="713936"/>
                  <a:pt x="2509736" y="739303"/>
                </a:cubicBezTo>
                <a:cubicBezTo>
                  <a:pt x="2503251" y="758758"/>
                  <a:pt x="2495255" y="777773"/>
                  <a:pt x="2490281" y="797668"/>
                </a:cubicBezTo>
                <a:cubicBezTo>
                  <a:pt x="2487038" y="810638"/>
                  <a:pt x="2484395" y="823773"/>
                  <a:pt x="2480553" y="836579"/>
                </a:cubicBezTo>
                <a:cubicBezTo>
                  <a:pt x="2474660" y="856222"/>
                  <a:pt x="2469998" y="874164"/>
                  <a:pt x="2461098" y="894945"/>
                </a:cubicBezTo>
                <a:cubicBezTo>
                  <a:pt x="2452198" y="915726"/>
                  <a:pt x="2436624" y="947059"/>
                  <a:pt x="2427152" y="961266"/>
                </a:cubicBezTo>
                <a:lnTo>
                  <a:pt x="2412459" y="1021405"/>
                </a:lnTo>
                <a:lnTo>
                  <a:pt x="2378717" y="1079771"/>
                </a:lnTo>
                <a:cubicBezTo>
                  <a:pt x="2370071" y="1105710"/>
                  <a:pt x="2357639" y="1130892"/>
                  <a:pt x="2351914" y="1145483"/>
                </a:cubicBezTo>
                <a:cubicBezTo>
                  <a:pt x="2346189" y="1160074"/>
                  <a:pt x="2350851" y="1160835"/>
                  <a:pt x="2344366" y="1167320"/>
                </a:cubicBezTo>
                <a:lnTo>
                  <a:pt x="2319946" y="1216768"/>
                </a:lnTo>
                <a:cubicBezTo>
                  <a:pt x="2316703" y="1226496"/>
                  <a:pt x="2305562" y="1264894"/>
                  <a:pt x="2298312" y="1272145"/>
                </a:cubicBezTo>
                <a:lnTo>
                  <a:pt x="2286000" y="1303507"/>
                </a:lnTo>
                <a:cubicBezTo>
                  <a:pt x="2279515" y="1329447"/>
                  <a:pt x="2274999" y="1355961"/>
                  <a:pt x="2266544" y="1381328"/>
                </a:cubicBezTo>
                <a:cubicBezTo>
                  <a:pt x="2263302" y="1391056"/>
                  <a:pt x="2259515" y="1400619"/>
                  <a:pt x="2256817" y="1410511"/>
                </a:cubicBezTo>
                <a:cubicBezTo>
                  <a:pt x="2249782" y="1436308"/>
                  <a:pt x="2245816" y="1462965"/>
                  <a:pt x="2237361" y="1488332"/>
                </a:cubicBezTo>
                <a:cubicBezTo>
                  <a:pt x="2230876" y="1507787"/>
                  <a:pt x="2221928" y="1526589"/>
                  <a:pt x="2217906" y="1546698"/>
                </a:cubicBezTo>
                <a:cubicBezTo>
                  <a:pt x="2214663" y="1562911"/>
                  <a:pt x="2212188" y="1579297"/>
                  <a:pt x="2208178" y="1595337"/>
                </a:cubicBezTo>
                <a:cubicBezTo>
                  <a:pt x="2205691" y="1605285"/>
                  <a:pt x="2200938" y="1614572"/>
                  <a:pt x="2198451" y="1624520"/>
                </a:cubicBezTo>
                <a:cubicBezTo>
                  <a:pt x="2181083" y="1693994"/>
                  <a:pt x="2194747" y="1664339"/>
                  <a:pt x="2178995" y="1750979"/>
                </a:cubicBezTo>
                <a:cubicBezTo>
                  <a:pt x="2177161" y="1761067"/>
                  <a:pt x="2172510" y="1770434"/>
                  <a:pt x="2169268" y="1780162"/>
                </a:cubicBezTo>
                <a:cubicBezTo>
                  <a:pt x="2166025" y="1828800"/>
                  <a:pt x="2164923" y="1877629"/>
                  <a:pt x="2159540" y="1926077"/>
                </a:cubicBezTo>
                <a:cubicBezTo>
                  <a:pt x="2158408" y="1936268"/>
                  <a:pt x="2151823" y="1945205"/>
                  <a:pt x="2149812" y="1955260"/>
                </a:cubicBezTo>
                <a:cubicBezTo>
                  <a:pt x="2127457" y="2067038"/>
                  <a:pt x="2152335" y="1986606"/>
                  <a:pt x="2130357" y="2052537"/>
                </a:cubicBezTo>
                <a:cubicBezTo>
                  <a:pt x="2127114" y="2104418"/>
                  <a:pt x="2124616" y="2156350"/>
                  <a:pt x="2120629" y="2208179"/>
                </a:cubicBezTo>
                <a:cubicBezTo>
                  <a:pt x="2118130" y="2240670"/>
                  <a:pt x="2080389" y="2294014"/>
                  <a:pt x="2110902" y="2305456"/>
                </a:cubicBezTo>
                <a:cubicBezTo>
                  <a:pt x="2186865" y="2333942"/>
                  <a:pt x="2273029" y="2298971"/>
                  <a:pt x="2354093" y="2295728"/>
                </a:cubicBezTo>
                <a:cubicBezTo>
                  <a:pt x="2447425" y="2272394"/>
                  <a:pt x="2344714" y="2295691"/>
                  <a:pt x="2529191" y="2276273"/>
                </a:cubicBezTo>
                <a:cubicBezTo>
                  <a:pt x="2545634" y="2274542"/>
                  <a:pt x="2561461" y="2268883"/>
                  <a:pt x="2577829" y="2266545"/>
                </a:cubicBezTo>
                <a:cubicBezTo>
                  <a:pt x="2606896" y="2262392"/>
                  <a:pt x="2636195" y="2260060"/>
                  <a:pt x="2665378" y="2256817"/>
                </a:cubicBezTo>
                <a:lnTo>
                  <a:pt x="2684834" y="2198451"/>
                </a:lnTo>
                <a:cubicBezTo>
                  <a:pt x="2688077" y="2188723"/>
                  <a:pt x="2689975" y="2178439"/>
                  <a:pt x="2694561" y="2169268"/>
                </a:cubicBezTo>
                <a:lnTo>
                  <a:pt x="2714017" y="2130358"/>
                </a:lnTo>
                <a:cubicBezTo>
                  <a:pt x="2727767" y="2061605"/>
                  <a:pt x="2718514" y="2097412"/>
                  <a:pt x="2743200" y="2023354"/>
                </a:cubicBezTo>
                <a:cubicBezTo>
                  <a:pt x="2752658" y="1994980"/>
                  <a:pt x="2755207" y="1982742"/>
                  <a:pt x="2772383" y="1955260"/>
                </a:cubicBezTo>
                <a:cubicBezTo>
                  <a:pt x="2783400" y="1937633"/>
                  <a:pt x="2810731" y="1907747"/>
                  <a:pt x="2821021" y="1887166"/>
                </a:cubicBezTo>
                <a:cubicBezTo>
                  <a:pt x="2825607" y="1877995"/>
                  <a:pt x="2826163" y="1867154"/>
                  <a:pt x="2830749" y="1857983"/>
                </a:cubicBezTo>
                <a:cubicBezTo>
                  <a:pt x="2868464" y="1782553"/>
                  <a:pt x="2835480" y="1872970"/>
                  <a:pt x="2859932" y="1799617"/>
                </a:cubicBezTo>
                <a:cubicBezTo>
                  <a:pt x="2882009" y="1859797"/>
                  <a:pt x="2869533" y="1882657"/>
                  <a:pt x="2855778" y="1957236"/>
                </a:cubicBezTo>
                <a:cubicBezTo>
                  <a:pt x="2841768" y="2033198"/>
                  <a:pt x="2817019" y="2157616"/>
                  <a:pt x="2820261" y="2261378"/>
                </a:cubicBezTo>
                <a:cubicBezTo>
                  <a:pt x="2879943" y="2256404"/>
                  <a:pt x="3020311" y="2236500"/>
                  <a:pt x="3073940" y="2227634"/>
                </a:cubicBezTo>
                <a:cubicBezTo>
                  <a:pt x="3127569" y="2218768"/>
                  <a:pt x="3025514" y="2229365"/>
                  <a:pt x="3142034" y="2208179"/>
                </a:cubicBezTo>
                <a:cubicBezTo>
                  <a:pt x="3211147" y="2195613"/>
                  <a:pt x="3262559" y="2194418"/>
                  <a:pt x="3336587" y="2188724"/>
                </a:cubicBezTo>
                <a:cubicBezTo>
                  <a:pt x="3498340" y="2134805"/>
                  <a:pt x="3394706" y="2165700"/>
                  <a:pt x="3793787" y="2188724"/>
                </a:cubicBezTo>
                <a:cubicBezTo>
                  <a:pt x="3842353" y="2191526"/>
                  <a:pt x="3876949" y="2211889"/>
                  <a:pt x="3920246" y="2227634"/>
                </a:cubicBezTo>
                <a:cubicBezTo>
                  <a:pt x="3939519" y="2234642"/>
                  <a:pt x="3978612" y="2247090"/>
                  <a:pt x="3978612" y="2247090"/>
                </a:cubicBezTo>
                <a:cubicBezTo>
                  <a:pt x="4039208" y="2307683"/>
                  <a:pt x="3951478" y="2225757"/>
                  <a:pt x="4027251" y="2276273"/>
                </a:cubicBezTo>
                <a:cubicBezTo>
                  <a:pt x="4038697" y="2283904"/>
                  <a:pt x="4046706" y="2295728"/>
                  <a:pt x="4056434" y="2305456"/>
                </a:cubicBezTo>
                <a:cubicBezTo>
                  <a:pt x="4062919" y="2324911"/>
                  <a:pt x="4064514" y="2346758"/>
                  <a:pt x="4075889" y="2363822"/>
                </a:cubicBezTo>
                <a:cubicBezTo>
                  <a:pt x="4095425" y="2393126"/>
                  <a:pt x="4099992" y="2397364"/>
                  <a:pt x="4114800" y="2431915"/>
                </a:cubicBezTo>
                <a:cubicBezTo>
                  <a:pt x="4118839" y="2441340"/>
                  <a:pt x="4123599" y="2450886"/>
                  <a:pt x="4124527" y="2461098"/>
                </a:cubicBezTo>
                <a:cubicBezTo>
                  <a:pt x="4126875" y="2486932"/>
                  <a:pt x="4124527" y="2512979"/>
                  <a:pt x="4124527" y="2538920"/>
                </a:cubicBezTo>
              </a:path>
            </a:pathLst>
          </a:custGeom>
          <a:noFill/>
          <a:ln w="1905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545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3124180-9AA3-457A-8D57-362CF228002F}"/>
              </a:ext>
            </a:extLst>
          </p:cNvPr>
          <p:cNvCxnSpPr>
            <a:cxnSpLocks/>
          </p:cNvCxnSpPr>
          <p:nvPr/>
        </p:nvCxnSpPr>
        <p:spPr>
          <a:xfrm>
            <a:off x="697139" y="4680546"/>
            <a:ext cx="27000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A6F92A9-5189-445C-B599-1067F2DDBE2B}"/>
              </a:ext>
            </a:extLst>
          </p:cNvPr>
          <p:cNvCxnSpPr>
            <a:cxnSpLocks/>
          </p:cNvCxnSpPr>
          <p:nvPr/>
        </p:nvCxnSpPr>
        <p:spPr>
          <a:xfrm>
            <a:off x="2482170" y="2864081"/>
            <a:ext cx="0" cy="270000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B5AACA0-CB94-4BAC-AB9C-DA6BE5220594}"/>
              </a:ext>
            </a:extLst>
          </p:cNvPr>
          <p:cNvCxnSpPr>
            <a:cxnSpLocks/>
          </p:cNvCxnSpPr>
          <p:nvPr/>
        </p:nvCxnSpPr>
        <p:spPr>
          <a:xfrm>
            <a:off x="1571009" y="2867326"/>
            <a:ext cx="0" cy="270000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DB1DA20-975E-4183-BCD2-840A72BD8F8D}"/>
              </a:ext>
            </a:extLst>
          </p:cNvPr>
          <p:cNvCxnSpPr>
            <a:cxnSpLocks/>
          </p:cNvCxnSpPr>
          <p:nvPr/>
        </p:nvCxnSpPr>
        <p:spPr>
          <a:xfrm>
            <a:off x="700384" y="3769391"/>
            <a:ext cx="27000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65CB77D9-1BE1-4D8A-A35B-CA4330031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315976"/>
            <a:ext cx="8353045" cy="460076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1500"/>
              </a:spcBef>
              <a:buNone/>
            </a:pPr>
            <a:r>
              <a:rPr lang="en-GB" spc="-40" dirty="0"/>
              <a:t>You require 120mL of a 15% solution. You have stock of 40% solution and 10% solution. How much of each should you use?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900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Mixing solutions – </a:t>
            </a:r>
            <a:r>
              <a:rPr lang="en-GB" sz="4800" b="1" dirty="0" err="1"/>
              <a:t>alligation</a:t>
            </a:r>
            <a:endParaRPr lang="en-GB" sz="4800" b="1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78839F6-1F07-49AD-A6D1-7F3C518CA9F7}"/>
              </a:ext>
            </a:extLst>
          </p:cNvPr>
          <p:cNvCxnSpPr>
            <a:cxnSpLocks/>
          </p:cNvCxnSpPr>
          <p:nvPr/>
        </p:nvCxnSpPr>
        <p:spPr>
          <a:xfrm>
            <a:off x="1371598" y="3570052"/>
            <a:ext cx="1352145" cy="136187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FB54652-106C-4E21-AECB-C70483ECD26A}"/>
              </a:ext>
            </a:extLst>
          </p:cNvPr>
          <p:cNvCxnSpPr>
            <a:cxnSpLocks/>
          </p:cNvCxnSpPr>
          <p:nvPr/>
        </p:nvCxnSpPr>
        <p:spPr>
          <a:xfrm flipV="1">
            <a:off x="1371598" y="3531143"/>
            <a:ext cx="1352145" cy="136187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ACC337F-59C3-4D71-BF4A-C1F65CB7AF22}"/>
              </a:ext>
            </a:extLst>
          </p:cNvPr>
          <p:cNvCxnSpPr>
            <a:cxnSpLocks/>
          </p:cNvCxnSpPr>
          <p:nvPr/>
        </p:nvCxnSpPr>
        <p:spPr>
          <a:xfrm>
            <a:off x="1605066" y="3343072"/>
            <a:ext cx="875489" cy="0"/>
          </a:xfrm>
          <a:prstGeom prst="straightConnector1">
            <a:avLst/>
          </a:prstGeom>
          <a:ln w="76200">
            <a:solidFill>
              <a:srgbClr val="4472C4">
                <a:alpha val="61176"/>
              </a:srgb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626AF4A5-10A5-4704-A029-C33B9F92E12B}"/>
              </a:ext>
            </a:extLst>
          </p:cNvPr>
          <p:cNvCxnSpPr>
            <a:cxnSpLocks/>
          </p:cNvCxnSpPr>
          <p:nvPr/>
        </p:nvCxnSpPr>
        <p:spPr>
          <a:xfrm>
            <a:off x="1601821" y="5158907"/>
            <a:ext cx="875489" cy="0"/>
          </a:xfrm>
          <a:prstGeom prst="straightConnector1">
            <a:avLst/>
          </a:prstGeom>
          <a:ln w="76200">
            <a:solidFill>
              <a:srgbClr val="4472C4">
                <a:alpha val="61176"/>
              </a:srgb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68B1AAB2-FFC5-440F-99E5-208318C0B3DD}"/>
                  </a:ext>
                </a:extLst>
              </p:cNvPr>
              <p:cNvSpPr txBox="1"/>
              <p:nvPr/>
            </p:nvSpPr>
            <p:spPr>
              <a:xfrm>
                <a:off x="958961" y="6034392"/>
                <a:ext cx="712252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Answer</m:t>
                      </m:r>
                      <m:r>
                        <a:rPr lang="en-GB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GB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GB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𝑚𝐿</m:t>
                      </m:r>
                      <m:r>
                        <a:rPr lang="en-GB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40% </m:t>
                      </m:r>
                      <m:r>
                        <a:rPr lang="en-GB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GB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100</m:t>
                      </m:r>
                      <m:r>
                        <a:rPr lang="en-GB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𝑚𝐿</m:t>
                      </m:r>
                      <m:r>
                        <a:rPr lang="en-GB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10%</m:t>
                      </m:r>
                    </m:oMath>
                  </m:oMathPara>
                </a14:m>
                <a:endParaRPr lang="en-GB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68B1AAB2-FFC5-440F-99E5-208318C0B3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961" y="6034392"/>
                <a:ext cx="7122526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>
            <a:extLst>
              <a:ext uri="{FF2B5EF4-FFF2-40B4-BE49-F238E27FC236}">
                <a16:creationId xmlns:a16="http://schemas.microsoft.com/office/drawing/2014/main" id="{73305D96-89E6-4D33-8BD2-4DC6F279AAF1}"/>
              </a:ext>
            </a:extLst>
          </p:cNvPr>
          <p:cNvSpPr txBox="1"/>
          <p:nvPr/>
        </p:nvSpPr>
        <p:spPr>
          <a:xfrm>
            <a:off x="8034630" y="5878031"/>
            <a:ext cx="5870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solidFill>
                  <a:srgbClr val="0070C0"/>
                </a:solidFill>
                <a:sym typeface="Wingdings" panose="05000000000000000000" pitchFamily="2" charset="2"/>
              </a:rPr>
              <a:t></a:t>
            </a:r>
            <a:endParaRPr lang="en-GB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004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84581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Mixing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999" y="1393801"/>
            <a:ext cx="8327719" cy="52200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GB" sz="3200" dirty="0"/>
              <a:t>Introduction</a:t>
            </a:r>
          </a:p>
          <a:p>
            <a:pPr marL="357188" indent="-357188">
              <a:lnSpc>
                <a:spcPct val="100000"/>
              </a:lnSpc>
              <a:spcBef>
                <a:spcPts val="2400"/>
              </a:spcBef>
            </a:pPr>
            <a:r>
              <a:rPr lang="en-GB" dirty="0"/>
              <a:t>Calculating the final strength of a mixture of two or more different strength solutions</a:t>
            </a:r>
          </a:p>
          <a:p>
            <a:pPr marL="357188" indent="-357188">
              <a:lnSpc>
                <a:spcPct val="100000"/>
              </a:lnSpc>
              <a:spcBef>
                <a:spcPts val="2400"/>
              </a:spcBef>
            </a:pPr>
            <a:r>
              <a:rPr lang="en-GB" dirty="0"/>
              <a:t>Mixing different strength solutions to obtain a desired final strength and volume (</a:t>
            </a:r>
            <a:r>
              <a:rPr lang="en-GB" dirty="0" err="1"/>
              <a:t>alligation</a:t>
            </a:r>
            <a:r>
              <a:rPr lang="en-GB" dirty="0"/>
              <a:t> method)</a:t>
            </a:r>
          </a:p>
        </p:txBody>
      </p:sp>
    </p:spTree>
    <p:extLst>
      <p:ext uri="{BB962C8B-B14F-4D97-AF65-F5344CB8AC3E}">
        <p14:creationId xmlns:p14="http://schemas.microsoft.com/office/powerpoint/2010/main" val="2760501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4353</TotalTime>
  <Words>517</Words>
  <Application>Microsoft Office PowerPoint</Application>
  <PresentationFormat>On-screen Show (4:3)</PresentationFormat>
  <Paragraphs>94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Ink Free</vt:lpstr>
      <vt:lpstr>Office Theme</vt:lpstr>
      <vt:lpstr>PowerPoint Presentation</vt:lpstr>
      <vt:lpstr>Mixing solutions</vt:lpstr>
      <vt:lpstr>Mixing solutions</vt:lpstr>
      <vt:lpstr>Mixing solutions</vt:lpstr>
      <vt:lpstr>Mixing solutions</vt:lpstr>
      <vt:lpstr>Mixing solutions – alligation</vt:lpstr>
      <vt:lpstr>Mixing solutions – alligation</vt:lpstr>
      <vt:lpstr>Mixing solutions – alligation</vt:lpstr>
      <vt:lpstr>Mixing solutions</vt:lpstr>
      <vt:lpstr>To book a maths/stats appointment…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Copping</dc:creator>
  <cp:lastModifiedBy>Tracey Ashmore</cp:lastModifiedBy>
  <cp:revision>225</cp:revision>
  <dcterms:created xsi:type="dcterms:W3CDTF">2020-05-07T08:56:05Z</dcterms:created>
  <dcterms:modified xsi:type="dcterms:W3CDTF">2022-09-13T14:24:31Z</dcterms:modified>
</cp:coreProperties>
</file>