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72" r:id="rId3"/>
    <p:sldId id="275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67110" autoAdjust="0"/>
  </p:normalViewPr>
  <p:slideViewPr>
    <p:cSldViewPr snapToGrid="0">
      <p:cViewPr varScale="1">
        <p:scale>
          <a:sx n="49" d="100"/>
          <a:sy n="49" d="100"/>
        </p:scale>
        <p:origin x="1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de Moor" userId="a2044a43-eb66-43ab-b19e-d609df2044be" providerId="ADAL" clId="{96D51011-5303-4230-B38E-CFDB0018FDD7}"/>
    <pc:docChg chg="undo custSel addSld delSld modSld">
      <pc:chgData name="Charlotte de Moor" userId="a2044a43-eb66-43ab-b19e-d609df2044be" providerId="ADAL" clId="{96D51011-5303-4230-B38E-CFDB0018FDD7}" dt="2022-06-15T12:22:52.112" v="6534" actId="47"/>
      <pc:docMkLst>
        <pc:docMk/>
      </pc:docMkLst>
      <pc:sldChg chg="modSp modAnim">
        <pc:chgData name="Charlotte de Moor" userId="a2044a43-eb66-43ab-b19e-d609df2044be" providerId="ADAL" clId="{96D51011-5303-4230-B38E-CFDB0018FDD7}" dt="2022-06-15T12:02:20.254" v="6196" actId="20577"/>
        <pc:sldMkLst>
          <pc:docMk/>
          <pc:sldMk cId="2734461495" sldId="272"/>
        </pc:sldMkLst>
        <pc:spChg chg="mod">
          <ac:chgData name="Charlotte de Moor" userId="a2044a43-eb66-43ab-b19e-d609df2044be" providerId="ADAL" clId="{96D51011-5303-4230-B38E-CFDB0018FDD7}" dt="2022-06-15T12:02:20.254" v="6196" actId="20577"/>
          <ac:spMkLst>
            <pc:docMk/>
            <pc:sldMk cId="2734461495" sldId="272"/>
            <ac:spMk id="3" creationId="{12823411-12EE-44B2-8140-A1D56D131F5B}"/>
          </ac:spMkLst>
        </pc:spChg>
      </pc:sldChg>
      <pc:sldChg chg="del">
        <pc:chgData name="Charlotte de Moor" userId="a2044a43-eb66-43ab-b19e-d609df2044be" providerId="ADAL" clId="{96D51011-5303-4230-B38E-CFDB0018FDD7}" dt="2022-06-08T14:57:31.517" v="1" actId="47"/>
        <pc:sldMkLst>
          <pc:docMk/>
          <pc:sldMk cId="244168892" sldId="274"/>
        </pc:sldMkLst>
      </pc:sldChg>
      <pc:sldChg chg="addSp delSp modSp add del mod modAnim">
        <pc:chgData name="Charlotte de Moor" userId="a2044a43-eb66-43ab-b19e-d609df2044be" providerId="ADAL" clId="{96D51011-5303-4230-B38E-CFDB0018FDD7}" dt="2022-06-09T09:06:57.039" v="2540" actId="1076"/>
        <pc:sldMkLst>
          <pc:docMk/>
          <pc:sldMk cId="2057000567" sldId="275"/>
        </pc:sldMkLst>
        <pc:spChg chg="mod">
          <ac:chgData name="Charlotte de Moor" userId="a2044a43-eb66-43ab-b19e-d609df2044be" providerId="ADAL" clId="{96D51011-5303-4230-B38E-CFDB0018FDD7}" dt="2022-06-09T09:05:46.766" v="2538" actId="20577"/>
          <ac:spMkLst>
            <pc:docMk/>
            <pc:sldMk cId="2057000567" sldId="275"/>
            <ac:spMk id="3" creationId="{12823411-12EE-44B2-8140-A1D56D131F5B}"/>
          </ac:spMkLst>
        </pc:spChg>
        <pc:picChg chg="add mod">
          <ac:chgData name="Charlotte de Moor" userId="a2044a43-eb66-43ab-b19e-d609df2044be" providerId="ADAL" clId="{96D51011-5303-4230-B38E-CFDB0018FDD7}" dt="2022-06-09T09:06:57.039" v="2540" actId="1076"/>
          <ac:picMkLst>
            <pc:docMk/>
            <pc:sldMk cId="2057000567" sldId="275"/>
            <ac:picMk id="5" creationId="{3B98DD69-9864-6D80-E7AA-1EED517705BE}"/>
          </ac:picMkLst>
        </pc:picChg>
        <pc:picChg chg="del">
          <ac:chgData name="Charlotte de Moor" userId="a2044a43-eb66-43ab-b19e-d609df2044be" providerId="ADAL" clId="{96D51011-5303-4230-B38E-CFDB0018FDD7}" dt="2022-06-09T09:05:16.736" v="2463" actId="478"/>
          <ac:picMkLst>
            <pc:docMk/>
            <pc:sldMk cId="2057000567" sldId="275"/>
            <ac:picMk id="6" creationId="{072D869F-367E-332E-B43D-226E3724D976}"/>
          </ac:picMkLst>
        </pc:picChg>
      </pc:sldChg>
      <pc:sldChg chg="del">
        <pc:chgData name="Charlotte de Moor" userId="a2044a43-eb66-43ab-b19e-d609df2044be" providerId="ADAL" clId="{96D51011-5303-4230-B38E-CFDB0018FDD7}" dt="2022-06-08T14:57:32.599" v="2" actId="47"/>
        <pc:sldMkLst>
          <pc:docMk/>
          <pc:sldMk cId="1263387474" sldId="276"/>
        </pc:sldMkLst>
      </pc:sldChg>
      <pc:sldChg chg="del">
        <pc:chgData name="Charlotte de Moor" userId="a2044a43-eb66-43ab-b19e-d609df2044be" providerId="ADAL" clId="{96D51011-5303-4230-B38E-CFDB0018FDD7}" dt="2022-06-08T14:57:33.662" v="3" actId="47"/>
        <pc:sldMkLst>
          <pc:docMk/>
          <pc:sldMk cId="1501133638" sldId="277"/>
        </pc:sldMkLst>
      </pc:sldChg>
      <pc:sldChg chg="del">
        <pc:chgData name="Charlotte de Moor" userId="a2044a43-eb66-43ab-b19e-d609df2044be" providerId="ADAL" clId="{96D51011-5303-4230-B38E-CFDB0018FDD7}" dt="2022-06-15T12:22:52.112" v="6534" actId="47"/>
        <pc:sldMkLst>
          <pc:docMk/>
          <pc:sldMk cId="3820025525" sldId="278"/>
        </pc:sldMkLst>
      </pc:sldChg>
      <pc:sldChg chg="new del">
        <pc:chgData name="Charlotte de Moor" userId="a2044a43-eb66-43ab-b19e-d609df2044be" providerId="ADAL" clId="{96D51011-5303-4230-B38E-CFDB0018FDD7}" dt="2022-06-08T14:58:04.751" v="5" actId="47"/>
        <pc:sldMkLst>
          <pc:docMk/>
          <pc:sldMk cId="687539154" sldId="279"/>
        </pc:sldMkLst>
      </pc:sldChg>
      <pc:sldChg chg="addSp delSp modSp add mod delAnim modNotesTx">
        <pc:chgData name="Charlotte de Moor" userId="a2044a43-eb66-43ab-b19e-d609df2044be" providerId="ADAL" clId="{96D51011-5303-4230-B38E-CFDB0018FDD7}" dt="2022-06-09T11:35:22.779" v="5474" actId="1076"/>
        <pc:sldMkLst>
          <pc:docMk/>
          <pc:sldMk cId="690817923" sldId="279"/>
        </pc:sldMkLst>
        <pc:spChg chg="mod">
          <ac:chgData name="Charlotte de Moor" userId="a2044a43-eb66-43ab-b19e-d609df2044be" providerId="ADAL" clId="{96D51011-5303-4230-B38E-CFDB0018FDD7}" dt="2022-06-09T10:19:05.182" v="5241" actId="20577"/>
          <ac:spMkLst>
            <pc:docMk/>
            <pc:sldMk cId="690817923" sldId="279"/>
            <ac:spMk id="2" creationId="{B49DE65E-B3D3-430D-BC5C-8D6E89B1922C}"/>
          </ac:spMkLst>
        </pc:spChg>
        <pc:spChg chg="del">
          <ac:chgData name="Charlotte de Moor" userId="a2044a43-eb66-43ab-b19e-d609df2044be" providerId="ADAL" clId="{96D51011-5303-4230-B38E-CFDB0018FDD7}" dt="2022-06-09T08:04:05.018" v="46" actId="478"/>
          <ac:spMkLst>
            <pc:docMk/>
            <pc:sldMk cId="690817923" sldId="279"/>
            <ac:spMk id="3" creationId="{12823411-12EE-44B2-8140-A1D56D131F5B}"/>
          </ac:spMkLst>
        </pc:spChg>
        <pc:spChg chg="add mod">
          <ac:chgData name="Charlotte de Moor" userId="a2044a43-eb66-43ab-b19e-d609df2044be" providerId="ADAL" clId="{96D51011-5303-4230-B38E-CFDB0018FDD7}" dt="2022-06-09T10:55:24.312" v="5269" actId="1076"/>
          <ac:spMkLst>
            <pc:docMk/>
            <pc:sldMk cId="690817923" sldId="279"/>
            <ac:spMk id="7" creationId="{F8AD3C50-0249-B03F-6C50-388DEFB84C2D}"/>
          </ac:spMkLst>
        </pc:spChg>
        <pc:spChg chg="add mod">
          <ac:chgData name="Charlotte de Moor" userId="a2044a43-eb66-43ab-b19e-d609df2044be" providerId="ADAL" clId="{96D51011-5303-4230-B38E-CFDB0018FDD7}" dt="2022-06-09T10:55:32.017" v="5270" actId="1076"/>
          <ac:spMkLst>
            <pc:docMk/>
            <pc:sldMk cId="690817923" sldId="279"/>
            <ac:spMk id="12" creationId="{2919D886-1717-E3AF-1FD6-2B818A1AD1BD}"/>
          </ac:spMkLst>
        </pc:spChg>
        <pc:picChg chg="add mod">
          <ac:chgData name="Charlotte de Moor" userId="a2044a43-eb66-43ab-b19e-d609df2044be" providerId="ADAL" clId="{96D51011-5303-4230-B38E-CFDB0018FDD7}" dt="2022-06-09T11:35:22.779" v="5474" actId="1076"/>
          <ac:picMkLst>
            <pc:docMk/>
            <pc:sldMk cId="690817923" sldId="279"/>
            <ac:picMk id="5" creationId="{37676F96-5B7B-0433-B92E-85B110C2271A}"/>
          </ac:picMkLst>
        </pc:picChg>
        <pc:picChg chg="add del mod">
          <ac:chgData name="Charlotte de Moor" userId="a2044a43-eb66-43ab-b19e-d609df2044be" providerId="ADAL" clId="{96D51011-5303-4230-B38E-CFDB0018FDD7}" dt="2022-06-09T09:47:34.925" v="4479" actId="478"/>
          <ac:picMkLst>
            <pc:docMk/>
            <pc:sldMk cId="690817923" sldId="279"/>
            <ac:picMk id="6" creationId="{C6210C45-C673-B100-DB02-CF69562374B7}"/>
          </ac:picMkLst>
        </pc:picChg>
        <pc:picChg chg="add del mod">
          <ac:chgData name="Charlotte de Moor" userId="a2044a43-eb66-43ab-b19e-d609df2044be" providerId="ADAL" clId="{96D51011-5303-4230-B38E-CFDB0018FDD7}" dt="2022-06-09T10:53:57.983" v="5253" actId="478"/>
          <ac:picMkLst>
            <pc:docMk/>
            <pc:sldMk cId="690817923" sldId="279"/>
            <ac:picMk id="9" creationId="{4CFA87E6-2E40-C110-1905-A8557A6E87D3}"/>
          </ac:picMkLst>
        </pc:picChg>
        <pc:picChg chg="add mod">
          <ac:chgData name="Charlotte de Moor" userId="a2044a43-eb66-43ab-b19e-d609df2044be" providerId="ADAL" clId="{96D51011-5303-4230-B38E-CFDB0018FDD7}" dt="2022-06-09T11:06:12.816" v="5460" actId="1076"/>
          <ac:picMkLst>
            <pc:docMk/>
            <pc:sldMk cId="690817923" sldId="279"/>
            <ac:picMk id="11" creationId="{86F9E501-BA52-1E1D-DE1C-2BB5EC2C6638}"/>
          </ac:picMkLst>
        </pc:picChg>
        <pc:picChg chg="add del mod">
          <ac:chgData name="Charlotte de Moor" userId="a2044a43-eb66-43ab-b19e-d609df2044be" providerId="ADAL" clId="{96D51011-5303-4230-B38E-CFDB0018FDD7}" dt="2022-06-09T10:51:18.069" v="5249" actId="478"/>
          <ac:picMkLst>
            <pc:docMk/>
            <pc:sldMk cId="690817923" sldId="279"/>
            <ac:picMk id="14" creationId="{2CEF1400-5D05-2F63-7A8D-291F762746E6}"/>
          </ac:picMkLst>
        </pc:picChg>
        <pc:picChg chg="add mod">
          <ac:chgData name="Charlotte de Moor" userId="a2044a43-eb66-43ab-b19e-d609df2044be" providerId="ADAL" clId="{96D51011-5303-4230-B38E-CFDB0018FDD7}" dt="2022-06-09T10:57:21.511" v="5297" actId="1076"/>
          <ac:picMkLst>
            <pc:docMk/>
            <pc:sldMk cId="690817923" sldId="279"/>
            <ac:picMk id="16" creationId="{CFA759ED-2CF0-80E4-12D1-F2926FA26C17}"/>
          </ac:picMkLst>
        </pc:picChg>
        <pc:picChg chg="add del mod">
          <ac:chgData name="Charlotte de Moor" userId="a2044a43-eb66-43ab-b19e-d609df2044be" providerId="ADAL" clId="{96D51011-5303-4230-B38E-CFDB0018FDD7}" dt="2022-06-09T11:35:17.478" v="5472" actId="478"/>
          <ac:picMkLst>
            <pc:docMk/>
            <pc:sldMk cId="690817923" sldId="279"/>
            <ac:picMk id="18" creationId="{853C5341-BBC8-FEA9-C224-CAC1A9AFB874}"/>
          </ac:picMkLst>
        </pc:picChg>
      </pc:sldChg>
      <pc:sldChg chg="addSp delSp modSp add mod modNotesTx">
        <pc:chgData name="Charlotte de Moor" userId="a2044a43-eb66-43ab-b19e-d609df2044be" providerId="ADAL" clId="{96D51011-5303-4230-B38E-CFDB0018FDD7}" dt="2022-06-09T11:44:51.793" v="5788" actId="1076"/>
        <pc:sldMkLst>
          <pc:docMk/>
          <pc:sldMk cId="1556215647" sldId="280"/>
        </pc:sldMkLst>
        <pc:spChg chg="mod">
          <ac:chgData name="Charlotte de Moor" userId="a2044a43-eb66-43ab-b19e-d609df2044be" providerId="ADAL" clId="{96D51011-5303-4230-B38E-CFDB0018FDD7}" dt="2022-06-09T11:05:54.856" v="5452" actId="20577"/>
          <ac:spMkLst>
            <pc:docMk/>
            <pc:sldMk cId="1556215647" sldId="280"/>
            <ac:spMk id="2" creationId="{B49DE65E-B3D3-430D-BC5C-8D6E89B1922C}"/>
          </ac:spMkLst>
        </pc:spChg>
        <pc:spChg chg="del">
          <ac:chgData name="Charlotte de Moor" userId="a2044a43-eb66-43ab-b19e-d609df2044be" providerId="ADAL" clId="{96D51011-5303-4230-B38E-CFDB0018FDD7}" dt="2022-06-09T11:05:59.658" v="5454" actId="478"/>
          <ac:spMkLst>
            <pc:docMk/>
            <pc:sldMk cId="1556215647" sldId="280"/>
            <ac:spMk id="7" creationId="{F8AD3C50-0249-B03F-6C50-388DEFB84C2D}"/>
          </ac:spMkLst>
        </pc:spChg>
        <pc:spChg chg="del">
          <ac:chgData name="Charlotte de Moor" userId="a2044a43-eb66-43ab-b19e-d609df2044be" providerId="ADAL" clId="{96D51011-5303-4230-B38E-CFDB0018FDD7}" dt="2022-06-09T11:06:00.842" v="5455" actId="478"/>
          <ac:spMkLst>
            <pc:docMk/>
            <pc:sldMk cId="1556215647" sldId="280"/>
            <ac:spMk id="12" creationId="{2919D886-1717-E3AF-1FD6-2B818A1AD1BD}"/>
          </ac:spMkLst>
        </pc:spChg>
        <pc:picChg chg="add mod">
          <ac:chgData name="Charlotte de Moor" userId="a2044a43-eb66-43ab-b19e-d609df2044be" providerId="ADAL" clId="{96D51011-5303-4230-B38E-CFDB0018FDD7}" dt="2022-06-09T11:44:49.065" v="5786" actId="1076"/>
          <ac:picMkLst>
            <pc:docMk/>
            <pc:sldMk cId="1556215647" sldId="280"/>
            <ac:picMk id="5" creationId="{D8244E78-DB78-ABA9-6B8B-714645444291}"/>
          </ac:picMkLst>
        </pc:picChg>
        <pc:picChg chg="add del mod">
          <ac:chgData name="Charlotte de Moor" userId="a2044a43-eb66-43ab-b19e-d609df2044be" providerId="ADAL" clId="{96D51011-5303-4230-B38E-CFDB0018FDD7}" dt="2022-06-09T11:08:11.082" v="5471" actId="478"/>
          <ac:picMkLst>
            <pc:docMk/>
            <pc:sldMk cId="1556215647" sldId="280"/>
            <ac:picMk id="8" creationId="{D122B0C5-0421-2C26-DF6C-9A614DDFF19A}"/>
          </ac:picMkLst>
        </pc:picChg>
        <pc:picChg chg="add mod">
          <ac:chgData name="Charlotte de Moor" userId="a2044a43-eb66-43ab-b19e-d609df2044be" providerId="ADAL" clId="{96D51011-5303-4230-B38E-CFDB0018FDD7}" dt="2022-06-09T11:44:50.297" v="5787" actId="1076"/>
          <ac:picMkLst>
            <pc:docMk/>
            <pc:sldMk cId="1556215647" sldId="280"/>
            <ac:picMk id="10" creationId="{B2852EEA-2A21-107C-42B6-1165928E611D}"/>
          </ac:picMkLst>
        </pc:picChg>
        <pc:picChg chg="del">
          <ac:chgData name="Charlotte de Moor" userId="a2044a43-eb66-43ab-b19e-d609df2044be" providerId="ADAL" clId="{96D51011-5303-4230-B38E-CFDB0018FDD7}" dt="2022-06-09T11:06:01.674" v="5456" actId="478"/>
          <ac:picMkLst>
            <pc:docMk/>
            <pc:sldMk cId="1556215647" sldId="280"/>
            <ac:picMk id="11" creationId="{86F9E501-BA52-1E1D-DE1C-2BB5EC2C6638}"/>
          </ac:picMkLst>
        </pc:picChg>
        <pc:picChg chg="add mod">
          <ac:chgData name="Charlotte de Moor" userId="a2044a43-eb66-43ab-b19e-d609df2044be" providerId="ADAL" clId="{96D51011-5303-4230-B38E-CFDB0018FDD7}" dt="2022-06-09T11:44:51.793" v="5788" actId="1076"/>
          <ac:picMkLst>
            <pc:docMk/>
            <pc:sldMk cId="1556215647" sldId="280"/>
            <ac:picMk id="14" creationId="{8179F366-279D-8F3A-E277-8BF7A0745561}"/>
          </ac:picMkLst>
        </pc:picChg>
        <pc:picChg chg="del">
          <ac:chgData name="Charlotte de Moor" userId="a2044a43-eb66-43ab-b19e-d609df2044be" providerId="ADAL" clId="{96D51011-5303-4230-B38E-CFDB0018FDD7}" dt="2022-06-09T11:05:58.458" v="5453" actId="478"/>
          <ac:picMkLst>
            <pc:docMk/>
            <pc:sldMk cId="1556215647" sldId="280"/>
            <ac:picMk id="16" creationId="{CFA759ED-2CF0-80E4-12D1-F2926FA26C17}"/>
          </ac:picMkLst>
        </pc:picChg>
        <pc:picChg chg="del">
          <ac:chgData name="Charlotte de Moor" userId="a2044a43-eb66-43ab-b19e-d609df2044be" providerId="ADAL" clId="{96D51011-5303-4230-B38E-CFDB0018FDD7}" dt="2022-06-09T11:06:03.929" v="5457" actId="478"/>
          <ac:picMkLst>
            <pc:docMk/>
            <pc:sldMk cId="1556215647" sldId="280"/>
            <ac:picMk id="18" creationId="{853C5341-BBC8-FEA9-C224-CAC1A9AFB874}"/>
          </ac:picMkLst>
        </pc:picChg>
      </pc:sldChg>
      <pc:sldChg chg="addSp delSp modSp add mod modNotesTx">
        <pc:chgData name="Charlotte de Moor" userId="a2044a43-eb66-43ab-b19e-d609df2044be" providerId="ADAL" clId="{96D51011-5303-4230-B38E-CFDB0018FDD7}" dt="2022-06-15T12:20:36.810" v="6533" actId="20577"/>
        <pc:sldMkLst>
          <pc:docMk/>
          <pc:sldMk cId="327713697" sldId="281"/>
        </pc:sldMkLst>
        <pc:spChg chg="mod">
          <ac:chgData name="Charlotte de Moor" userId="a2044a43-eb66-43ab-b19e-d609df2044be" providerId="ADAL" clId="{96D51011-5303-4230-B38E-CFDB0018FDD7}" dt="2022-06-09T11:48:18.441" v="5845" actId="1076"/>
          <ac:spMkLst>
            <pc:docMk/>
            <pc:sldMk cId="327713697" sldId="281"/>
            <ac:spMk id="2" creationId="{B49DE65E-B3D3-430D-BC5C-8D6E89B1922C}"/>
          </ac:spMkLst>
        </pc:spChg>
        <pc:spChg chg="add mod">
          <ac:chgData name="Charlotte de Moor" userId="a2044a43-eb66-43ab-b19e-d609df2044be" providerId="ADAL" clId="{96D51011-5303-4230-B38E-CFDB0018FDD7}" dt="2022-06-15T12:18:19.693" v="6324" actId="1076"/>
          <ac:spMkLst>
            <pc:docMk/>
            <pc:sldMk cId="327713697" sldId="281"/>
            <ac:spMk id="8" creationId="{C8BA1165-D661-2204-1955-55F41A6B8F7D}"/>
          </ac:spMkLst>
        </pc:spChg>
        <pc:spChg chg="add mod">
          <ac:chgData name="Charlotte de Moor" userId="a2044a43-eb66-43ab-b19e-d609df2044be" providerId="ADAL" clId="{96D51011-5303-4230-B38E-CFDB0018FDD7}" dt="2022-06-15T12:18:23.173" v="6325" actId="1076"/>
          <ac:spMkLst>
            <pc:docMk/>
            <pc:sldMk cId="327713697" sldId="281"/>
            <ac:spMk id="9" creationId="{467448AD-3B68-4110-76BC-63AC5C49C8CE}"/>
          </ac:spMkLst>
        </pc:spChg>
        <pc:picChg chg="add mod">
          <ac:chgData name="Charlotte de Moor" userId="a2044a43-eb66-43ab-b19e-d609df2044be" providerId="ADAL" clId="{96D51011-5303-4230-B38E-CFDB0018FDD7}" dt="2022-06-15T12:07:06.762" v="6209" actId="1076"/>
          <ac:picMkLst>
            <pc:docMk/>
            <pc:sldMk cId="327713697" sldId="281"/>
            <ac:picMk id="3" creationId="{91973A13-04D4-6E8F-0FC2-DC63BBA43683}"/>
          </ac:picMkLst>
        </pc:picChg>
        <pc:picChg chg="del">
          <ac:chgData name="Charlotte de Moor" userId="a2044a43-eb66-43ab-b19e-d609df2044be" providerId="ADAL" clId="{96D51011-5303-4230-B38E-CFDB0018FDD7}" dt="2022-06-09T11:48:03.185" v="5792" actId="478"/>
          <ac:picMkLst>
            <pc:docMk/>
            <pc:sldMk cId="327713697" sldId="281"/>
            <ac:picMk id="5" creationId="{D8244E78-DB78-ABA9-6B8B-714645444291}"/>
          </ac:picMkLst>
        </pc:picChg>
        <pc:picChg chg="add del mod">
          <ac:chgData name="Charlotte de Moor" userId="a2044a43-eb66-43ab-b19e-d609df2044be" providerId="ADAL" clId="{96D51011-5303-4230-B38E-CFDB0018FDD7}" dt="2022-06-15T12:07:17.820" v="6214" actId="478"/>
          <ac:picMkLst>
            <pc:docMk/>
            <pc:sldMk cId="327713697" sldId="281"/>
            <ac:picMk id="5" creationId="{F9C390D6-451E-2E79-F4EE-45CC519DDB07}"/>
          </ac:picMkLst>
        </pc:picChg>
        <pc:picChg chg="add mod">
          <ac:chgData name="Charlotte de Moor" userId="a2044a43-eb66-43ab-b19e-d609df2044be" providerId="ADAL" clId="{96D51011-5303-4230-B38E-CFDB0018FDD7}" dt="2022-06-15T12:17:23.256" v="6321" actId="1037"/>
          <ac:picMkLst>
            <pc:docMk/>
            <pc:sldMk cId="327713697" sldId="281"/>
            <ac:picMk id="6" creationId="{FDD4FA60-DA14-388B-5053-2CD593E26213}"/>
          </ac:picMkLst>
        </pc:picChg>
        <pc:picChg chg="add mod">
          <ac:chgData name="Charlotte de Moor" userId="a2044a43-eb66-43ab-b19e-d609df2044be" providerId="ADAL" clId="{96D51011-5303-4230-B38E-CFDB0018FDD7}" dt="2022-06-15T12:17:19.670" v="6317" actId="14100"/>
          <ac:picMkLst>
            <pc:docMk/>
            <pc:sldMk cId="327713697" sldId="281"/>
            <ac:picMk id="7" creationId="{C6365981-B53E-CEF9-CB0C-69ACDB1EC1C2}"/>
          </ac:picMkLst>
        </pc:picChg>
        <pc:picChg chg="del">
          <ac:chgData name="Charlotte de Moor" userId="a2044a43-eb66-43ab-b19e-d609df2044be" providerId="ADAL" clId="{96D51011-5303-4230-B38E-CFDB0018FDD7}" dt="2022-06-09T11:48:01.587" v="5790" actId="478"/>
          <ac:picMkLst>
            <pc:docMk/>
            <pc:sldMk cId="327713697" sldId="281"/>
            <ac:picMk id="10" creationId="{B2852EEA-2A21-107C-42B6-1165928E611D}"/>
          </ac:picMkLst>
        </pc:picChg>
        <pc:picChg chg="add mod">
          <ac:chgData name="Charlotte de Moor" userId="a2044a43-eb66-43ab-b19e-d609df2044be" providerId="ADAL" clId="{96D51011-5303-4230-B38E-CFDB0018FDD7}" dt="2022-06-15T12:18:44.405" v="6329" actId="1076"/>
          <ac:picMkLst>
            <pc:docMk/>
            <pc:sldMk cId="327713697" sldId="281"/>
            <ac:picMk id="10" creationId="{D794DAA8-CC01-DD5C-D384-2FA80D3A5232}"/>
          </ac:picMkLst>
        </pc:picChg>
        <pc:picChg chg="add mod">
          <ac:chgData name="Charlotte de Moor" userId="a2044a43-eb66-43ab-b19e-d609df2044be" providerId="ADAL" clId="{96D51011-5303-4230-B38E-CFDB0018FDD7}" dt="2022-06-15T12:19:24.616" v="6340" actId="1035"/>
          <ac:picMkLst>
            <pc:docMk/>
            <pc:sldMk cId="327713697" sldId="281"/>
            <ac:picMk id="11" creationId="{BE165BE0-6E53-40D9-BEC4-A5EECF1233B3}"/>
          </ac:picMkLst>
        </pc:picChg>
        <pc:picChg chg="add mod">
          <ac:chgData name="Charlotte de Moor" userId="a2044a43-eb66-43ab-b19e-d609df2044be" providerId="ADAL" clId="{96D51011-5303-4230-B38E-CFDB0018FDD7}" dt="2022-06-15T12:19:16.357" v="6335" actId="1076"/>
          <ac:picMkLst>
            <pc:docMk/>
            <pc:sldMk cId="327713697" sldId="281"/>
            <ac:picMk id="12" creationId="{46E084B2-B15D-B857-308F-28269D810438}"/>
          </ac:picMkLst>
        </pc:picChg>
        <pc:picChg chg="del">
          <ac:chgData name="Charlotte de Moor" userId="a2044a43-eb66-43ab-b19e-d609df2044be" providerId="ADAL" clId="{96D51011-5303-4230-B38E-CFDB0018FDD7}" dt="2022-06-09T11:48:02.433" v="5791" actId="478"/>
          <ac:picMkLst>
            <pc:docMk/>
            <pc:sldMk cId="327713697" sldId="281"/>
            <ac:picMk id="14" creationId="{8179F366-279D-8F3A-E277-8BF7A0745561}"/>
          </ac:picMkLst>
        </pc:picChg>
      </pc:sldChg>
      <pc:sldChg chg="add del setBg">
        <pc:chgData name="Charlotte de Moor" userId="a2044a43-eb66-43ab-b19e-d609df2044be" providerId="ADAL" clId="{96D51011-5303-4230-B38E-CFDB0018FDD7}" dt="2022-06-15T12:19:04.161" v="6331"/>
        <pc:sldMkLst>
          <pc:docMk/>
          <pc:sldMk cId="491605019" sldId="282"/>
        </pc:sldMkLst>
      </pc:sldChg>
      <pc:sldChg chg="add del">
        <pc:chgData name="Charlotte de Moor" userId="a2044a43-eb66-43ab-b19e-d609df2044be" providerId="ADAL" clId="{96D51011-5303-4230-B38E-CFDB0018FDD7}" dt="2022-06-09T13:01:59.304" v="5847"/>
        <pc:sldMkLst>
          <pc:docMk/>
          <pc:sldMk cId="521950674" sldId="282"/>
        </pc:sldMkLst>
      </pc:sldChg>
      <pc:sldChg chg="add del setBg">
        <pc:chgData name="Charlotte de Moor" userId="a2044a43-eb66-43ab-b19e-d609df2044be" providerId="ADAL" clId="{96D51011-5303-4230-B38E-CFDB0018FDD7}" dt="2022-06-15T12:12:03.788" v="6216"/>
        <pc:sldMkLst>
          <pc:docMk/>
          <pc:sldMk cId="4224778871" sldId="282"/>
        </pc:sldMkLst>
      </pc:sldChg>
    </pc:docChg>
  </pc:docChgLst>
  <pc:docChgLst>
    <pc:chgData name="Charlotte de Moor" userId="a2044a43-eb66-43ab-b19e-d609df2044be" providerId="ADAL" clId="{D5EA9145-8BB3-42F2-A641-163A53BDE47C}"/>
    <pc:docChg chg="delSld modSld">
      <pc:chgData name="Charlotte de Moor" userId="a2044a43-eb66-43ab-b19e-d609df2044be" providerId="ADAL" clId="{D5EA9145-8BB3-42F2-A641-163A53BDE47C}" dt="2022-09-08T14:56:59.171" v="6" actId="47"/>
      <pc:docMkLst>
        <pc:docMk/>
      </pc:docMkLst>
      <pc:sldChg chg="modNotesTx">
        <pc:chgData name="Charlotte de Moor" userId="a2044a43-eb66-43ab-b19e-d609df2044be" providerId="ADAL" clId="{D5EA9145-8BB3-42F2-A641-163A53BDE47C}" dt="2022-09-08T14:56:01.161" v="1" actId="20577"/>
        <pc:sldMkLst>
          <pc:docMk/>
          <pc:sldMk cId="2734461495" sldId="272"/>
        </pc:sldMkLst>
      </pc:sldChg>
      <pc:sldChg chg="del modNotesTx">
        <pc:chgData name="Charlotte de Moor" userId="a2044a43-eb66-43ab-b19e-d609df2044be" providerId="ADAL" clId="{D5EA9145-8BB3-42F2-A641-163A53BDE47C}" dt="2022-09-08T14:56:59.171" v="6" actId="47"/>
        <pc:sldMkLst>
          <pc:docMk/>
          <pc:sldMk cId="352467811" sldId="273"/>
        </pc:sldMkLst>
      </pc:sldChg>
      <pc:sldChg chg="modNotesTx">
        <pc:chgData name="Charlotte de Moor" userId="a2044a43-eb66-43ab-b19e-d609df2044be" providerId="ADAL" clId="{D5EA9145-8BB3-42F2-A641-163A53BDE47C}" dt="2022-09-08T14:56:22.615" v="3" actId="5793"/>
        <pc:sldMkLst>
          <pc:docMk/>
          <pc:sldMk cId="690817923" sldId="279"/>
        </pc:sldMkLst>
      </pc:sldChg>
      <pc:sldChg chg="modNotesTx">
        <pc:chgData name="Charlotte de Moor" userId="a2044a43-eb66-43ab-b19e-d609df2044be" providerId="ADAL" clId="{D5EA9145-8BB3-42F2-A641-163A53BDE47C}" dt="2022-09-08T14:56:28.574" v="4" actId="20577"/>
        <pc:sldMkLst>
          <pc:docMk/>
          <pc:sldMk cId="1556215647" sldId="280"/>
        </pc:sldMkLst>
      </pc:sldChg>
      <pc:sldChg chg="modNotesTx">
        <pc:chgData name="Charlotte de Moor" userId="a2044a43-eb66-43ab-b19e-d609df2044be" providerId="ADAL" clId="{D5EA9145-8BB3-42F2-A641-163A53BDE47C}" dt="2022-09-08T14:56:34.020" v="5" actId="20577"/>
        <pc:sldMkLst>
          <pc:docMk/>
          <pc:sldMk cId="327713697" sldId="281"/>
        </pc:sldMkLst>
      </pc:sldChg>
    </pc:docChg>
  </pc:docChgLst>
  <pc:docChgLst>
    <pc:chgData name="Charlotte de Moor" userId="a2044a43-eb66-43ab-b19e-d609df2044be" providerId="ADAL" clId="{C892B942-DA12-D943-A99D-BC4678CAE73F}"/>
    <pc:docChg chg="custSel addSld delSld modSld">
      <pc:chgData name="Charlotte de Moor" userId="a2044a43-eb66-43ab-b19e-d609df2044be" providerId="ADAL" clId="{C892B942-DA12-D943-A99D-BC4678CAE73F}" dt="2022-09-04T08:52:15.054" v="35" actId="14100"/>
      <pc:docMkLst>
        <pc:docMk/>
      </pc:docMkLst>
      <pc:sldChg chg="modNotesTx">
        <pc:chgData name="Charlotte de Moor" userId="a2044a43-eb66-43ab-b19e-d609df2044be" providerId="ADAL" clId="{C892B942-DA12-D943-A99D-BC4678CAE73F}" dt="2022-09-04T08:22:08.253" v="6" actId="20577"/>
        <pc:sldMkLst>
          <pc:docMk/>
          <pc:sldMk cId="352467811" sldId="273"/>
        </pc:sldMkLst>
      </pc:sldChg>
      <pc:sldChg chg="modNotesTx">
        <pc:chgData name="Charlotte de Moor" userId="a2044a43-eb66-43ab-b19e-d609df2044be" providerId="ADAL" clId="{C892B942-DA12-D943-A99D-BC4678CAE73F}" dt="2022-09-04T08:28:29.967" v="8" actId="114"/>
        <pc:sldMkLst>
          <pc:docMk/>
          <pc:sldMk cId="690817923" sldId="279"/>
        </pc:sldMkLst>
      </pc:sldChg>
      <pc:sldChg chg="addSp delSp modSp mod">
        <pc:chgData name="Charlotte de Moor" userId="a2044a43-eb66-43ab-b19e-d609df2044be" providerId="ADAL" clId="{C892B942-DA12-D943-A99D-BC4678CAE73F}" dt="2022-09-04T08:52:15.054" v="35" actId="14100"/>
        <pc:sldMkLst>
          <pc:docMk/>
          <pc:sldMk cId="327713697" sldId="281"/>
        </pc:sldMkLst>
        <pc:spChg chg="del mod">
          <ac:chgData name="Charlotte de Moor" userId="a2044a43-eb66-43ab-b19e-d609df2044be" providerId="ADAL" clId="{C892B942-DA12-D943-A99D-BC4678CAE73F}" dt="2022-09-04T08:51:45.678" v="26" actId="478"/>
          <ac:spMkLst>
            <pc:docMk/>
            <pc:sldMk cId="327713697" sldId="281"/>
            <ac:spMk id="8" creationId="{C8BA1165-D661-2204-1955-55F41A6B8F7D}"/>
          </ac:spMkLst>
        </pc:spChg>
        <pc:spChg chg="mod">
          <ac:chgData name="Charlotte de Moor" userId="a2044a43-eb66-43ab-b19e-d609df2044be" providerId="ADAL" clId="{C892B942-DA12-D943-A99D-BC4678CAE73F}" dt="2022-09-04T08:51:57.648" v="31" actId="1076"/>
          <ac:spMkLst>
            <pc:docMk/>
            <pc:sldMk cId="327713697" sldId="281"/>
            <ac:spMk id="9" creationId="{467448AD-3B68-4110-76BC-63AC5C49C8CE}"/>
          </ac:spMkLst>
        </pc:spChg>
        <pc:grpChg chg="add mod">
          <ac:chgData name="Charlotte de Moor" userId="a2044a43-eb66-43ab-b19e-d609df2044be" providerId="ADAL" clId="{C892B942-DA12-D943-A99D-BC4678CAE73F}" dt="2022-09-04T08:52:15.054" v="35" actId="14100"/>
          <ac:grpSpMkLst>
            <pc:docMk/>
            <pc:sldMk cId="327713697" sldId="281"/>
            <ac:grpSpMk id="13" creationId="{9C3B525F-2A6F-6FAA-36EA-8773BCE68EB3}"/>
          </ac:grpSpMkLst>
        </pc:grpChg>
        <pc:picChg chg="mod">
          <ac:chgData name="Charlotte de Moor" userId="a2044a43-eb66-43ab-b19e-d609df2044be" providerId="ADAL" clId="{C892B942-DA12-D943-A99D-BC4678CAE73F}" dt="2022-09-04T08:52:10.777" v="33" actId="164"/>
          <ac:picMkLst>
            <pc:docMk/>
            <pc:sldMk cId="327713697" sldId="281"/>
            <ac:picMk id="3" creationId="{91973A13-04D4-6E8F-0FC2-DC63BBA43683}"/>
          </ac:picMkLst>
        </pc:picChg>
        <pc:picChg chg="add mod">
          <ac:chgData name="Charlotte de Moor" userId="a2044a43-eb66-43ab-b19e-d609df2044be" providerId="ADAL" clId="{C892B942-DA12-D943-A99D-BC4678CAE73F}" dt="2022-09-04T08:52:10.777" v="33" actId="164"/>
          <ac:picMkLst>
            <pc:docMk/>
            <pc:sldMk cId="327713697" sldId="281"/>
            <ac:picMk id="5" creationId="{FF60BB27-5682-EF78-10C1-89CB1F96217A}"/>
          </ac:picMkLst>
        </pc:picChg>
        <pc:picChg chg="mod">
          <ac:chgData name="Charlotte de Moor" userId="a2044a43-eb66-43ab-b19e-d609df2044be" providerId="ADAL" clId="{C892B942-DA12-D943-A99D-BC4678CAE73F}" dt="2022-09-04T08:52:10.777" v="33" actId="164"/>
          <ac:picMkLst>
            <pc:docMk/>
            <pc:sldMk cId="327713697" sldId="281"/>
            <ac:picMk id="6" creationId="{FDD4FA60-DA14-388B-5053-2CD593E26213}"/>
          </ac:picMkLst>
        </pc:picChg>
        <pc:picChg chg="mod">
          <ac:chgData name="Charlotte de Moor" userId="a2044a43-eb66-43ab-b19e-d609df2044be" providerId="ADAL" clId="{C892B942-DA12-D943-A99D-BC4678CAE73F}" dt="2022-09-04T08:52:10.777" v="33" actId="164"/>
          <ac:picMkLst>
            <pc:docMk/>
            <pc:sldMk cId="327713697" sldId="281"/>
            <ac:picMk id="7" creationId="{C6365981-B53E-CEF9-CB0C-69ACDB1EC1C2}"/>
          </ac:picMkLst>
        </pc:picChg>
        <pc:picChg chg="mod">
          <ac:chgData name="Charlotte de Moor" userId="a2044a43-eb66-43ab-b19e-d609df2044be" providerId="ADAL" clId="{C892B942-DA12-D943-A99D-BC4678CAE73F}" dt="2022-09-04T08:52:10.777" v="33" actId="164"/>
          <ac:picMkLst>
            <pc:docMk/>
            <pc:sldMk cId="327713697" sldId="281"/>
            <ac:picMk id="10" creationId="{D794DAA8-CC01-DD5C-D384-2FA80D3A5232}"/>
          </ac:picMkLst>
        </pc:picChg>
        <pc:picChg chg="mod">
          <ac:chgData name="Charlotte de Moor" userId="a2044a43-eb66-43ab-b19e-d609df2044be" providerId="ADAL" clId="{C892B942-DA12-D943-A99D-BC4678CAE73F}" dt="2022-09-04T08:52:00.383" v="32" actId="1076"/>
          <ac:picMkLst>
            <pc:docMk/>
            <pc:sldMk cId="327713697" sldId="281"/>
            <ac:picMk id="11" creationId="{BE165BE0-6E53-40D9-BEC4-A5EECF1233B3}"/>
          </ac:picMkLst>
        </pc:picChg>
        <pc:picChg chg="mod">
          <ac:chgData name="Charlotte de Moor" userId="a2044a43-eb66-43ab-b19e-d609df2044be" providerId="ADAL" clId="{C892B942-DA12-D943-A99D-BC4678CAE73F}" dt="2022-09-04T08:52:10.777" v="33" actId="164"/>
          <ac:picMkLst>
            <pc:docMk/>
            <pc:sldMk cId="327713697" sldId="281"/>
            <ac:picMk id="12" creationId="{46E084B2-B15D-B857-308F-28269D810438}"/>
          </ac:picMkLst>
        </pc:picChg>
      </pc:sldChg>
      <pc:sldChg chg="add del setBg">
        <pc:chgData name="Charlotte de Moor" userId="a2044a43-eb66-43ab-b19e-d609df2044be" providerId="ADAL" clId="{C892B942-DA12-D943-A99D-BC4678CAE73F}" dt="2022-09-04T08:29:27.348" v="12"/>
        <pc:sldMkLst>
          <pc:docMk/>
          <pc:sldMk cId="2350010176" sldId="282"/>
        </pc:sldMkLst>
      </pc:sldChg>
      <pc:sldChg chg="add del setBg">
        <pc:chgData name="Charlotte de Moor" userId="a2044a43-eb66-43ab-b19e-d609df2044be" providerId="ADAL" clId="{C892B942-DA12-D943-A99D-BC4678CAE73F}" dt="2022-09-04T08:29:23.548" v="10"/>
        <pc:sldMkLst>
          <pc:docMk/>
          <pc:sldMk cId="3942085834" sldId="282"/>
        </pc:sldMkLst>
      </pc:sldChg>
    </pc:docChg>
  </pc:docChgLst>
  <pc:docChgLst>
    <pc:chgData name="Charlotte de Moor" userId="a2044a43-eb66-43ab-b19e-d609df2044be" providerId="ADAL" clId="{2BB86E00-562E-4C29-9EC3-F71EE864BD31}"/>
    <pc:docChg chg="modSld">
      <pc:chgData name="Charlotte de Moor" userId="a2044a43-eb66-43ab-b19e-d609df2044be" providerId="ADAL" clId="{2BB86E00-562E-4C29-9EC3-F71EE864BD31}" dt="2022-08-24T15:17:33.356" v="64" actId="20577"/>
      <pc:docMkLst>
        <pc:docMk/>
      </pc:docMkLst>
      <pc:sldChg chg="modNotesTx">
        <pc:chgData name="Charlotte de Moor" userId="a2044a43-eb66-43ab-b19e-d609df2044be" providerId="ADAL" clId="{2BB86E00-562E-4C29-9EC3-F71EE864BD31}" dt="2022-08-24T15:17:33.356" v="64" actId="20577"/>
        <pc:sldMkLst>
          <pc:docMk/>
          <pc:sldMk cId="184762487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8C0AB-59C9-4A72-9959-C7DC292C844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90DA7-F5AD-4546-B381-BD715F2F3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previous experience with SPSS </a:t>
            </a:r>
            <a:r>
              <a:rPr lang="en-GB"/>
              <a:t>is required.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6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9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0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i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25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6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2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0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5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6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1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5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7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2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8A50-8143-4D20-8890-7E5448EF16C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E7CF-D24C-4537-B073-6A8E9DC25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.ac.uk/software/spss-statisti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keyboard&#10;&#10;Description automatically generated">
            <a:extLst>
              <a:ext uri="{FF2B5EF4-FFF2-40B4-BE49-F238E27FC236}">
                <a16:creationId xmlns:a16="http://schemas.microsoft.com/office/drawing/2014/main" id="{81108153-77C8-489F-9451-EC6BA91B2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9"/>
          <a:stretch/>
        </p:blipFill>
        <p:spPr>
          <a:xfrm>
            <a:off x="0" y="2947647"/>
            <a:ext cx="9144000" cy="3906005"/>
          </a:xfrm>
          <a:prstGeom prst="rect">
            <a:avLst/>
          </a:prstGeom>
          <a:solidFill>
            <a:srgbClr val="FFFDDD"/>
          </a:solidFill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1655A4C-D83C-4230-9EF0-33609FACD9B9}"/>
              </a:ext>
            </a:extLst>
          </p:cNvPr>
          <p:cNvSpPr/>
          <p:nvPr/>
        </p:nvSpPr>
        <p:spPr>
          <a:xfrm>
            <a:off x="3447033" y="6351659"/>
            <a:ext cx="54263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 err="1"/>
              <a:t>www.kent.ac.uk</a:t>
            </a:r>
            <a:r>
              <a:rPr lang="en-GB" sz="2000" dirty="0"/>
              <a:t>/student-learning-advisory-service</a:t>
            </a:r>
          </a:p>
        </p:txBody>
      </p:sp>
      <p:pic>
        <p:nvPicPr>
          <p:cNvPr id="79" name="Picture 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86DCAB-2CE8-43C1-92C2-74136878D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8" y="1"/>
            <a:ext cx="3582147" cy="1080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3CC9316-F753-44C5-9CC7-A664C2FDC279}"/>
              </a:ext>
            </a:extLst>
          </p:cNvPr>
          <p:cNvSpPr txBox="1"/>
          <p:nvPr/>
        </p:nvSpPr>
        <p:spPr>
          <a:xfrm>
            <a:off x="210883" y="1012054"/>
            <a:ext cx="8722233" cy="1938992"/>
          </a:xfrm>
          <a:prstGeom prst="rect">
            <a:avLst/>
          </a:prstGeom>
          <a:solidFill>
            <a:srgbClr val="FFFDDD"/>
          </a:solidFill>
          <a:ln w="19050">
            <a:solidFill>
              <a:srgbClr val="003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to know SPSS </a:t>
            </a:r>
            <a:r>
              <a:rPr lang="en-GB" sz="6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6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entering </a:t>
            </a:r>
            <a:r>
              <a:rPr lang="en-GB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6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</a:t>
            </a:r>
            <a:endParaRPr lang="en-GB" sz="6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49D35-F8E8-4FD3-9D69-23E60734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442441"/>
            <a:ext cx="7920000" cy="52200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 aim of this workshop is to get you up and running with SPSS. By the end of this workshop you should know: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How to define variables in SPSS</a:t>
            </a:r>
          </a:p>
          <a:p>
            <a:pPr lvl="1">
              <a:spcBef>
                <a:spcPts val="12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Naming variables</a:t>
            </a:r>
          </a:p>
          <a:p>
            <a:pPr lvl="1">
              <a:spcBef>
                <a:spcPts val="12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Types of variables</a:t>
            </a:r>
          </a:p>
          <a:p>
            <a:pPr lvl="1">
              <a:spcBef>
                <a:spcPts val="12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Specifying decimals</a:t>
            </a:r>
          </a:p>
          <a:p>
            <a:pPr lvl="1">
              <a:spcBef>
                <a:spcPts val="12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Types of measurement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How to enter data under each variable</a:t>
            </a:r>
          </a:p>
          <a:p>
            <a:pPr>
              <a:spcBef>
                <a:spcPts val="1200"/>
              </a:spcBef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Follow along…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08" y="1501476"/>
            <a:ext cx="8032442" cy="52200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If you haven’t done so already, you will need to install SPSS: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https://www.kent.ac.uk/software/spss-statistics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8DD69-9864-6D80-E7AA-1EED51770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079" y="2578100"/>
            <a:ext cx="38481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Defining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D3C50-0249-B03F-6C50-388DEFB84C2D}"/>
              </a:ext>
            </a:extLst>
          </p:cNvPr>
          <p:cNvSpPr txBox="1"/>
          <p:nvPr/>
        </p:nvSpPr>
        <p:spPr>
          <a:xfrm>
            <a:off x="4732641" y="2928985"/>
            <a:ext cx="400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Variable Name: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Keep as short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Must follow SPSS naming conventions…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No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No special characters/symbols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First character cannot be a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Must be unique within the dataset</a:t>
            </a:r>
            <a:r>
              <a:rPr lang="en-GB" sz="14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F9E501-BA52-1E1D-DE1C-2BB5EC2C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8" y="5624870"/>
            <a:ext cx="2633174" cy="9575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19D886-1717-E3AF-1FD6-2B818A1AD1BD}"/>
              </a:ext>
            </a:extLst>
          </p:cNvPr>
          <p:cNvSpPr txBox="1"/>
          <p:nvPr/>
        </p:nvSpPr>
        <p:spPr>
          <a:xfrm>
            <a:off x="4732641" y="4766505"/>
            <a:ext cx="3797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Measure: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Scale </a:t>
            </a:r>
            <a:r>
              <a:rPr lang="en-GB" sz="1600" dirty="0"/>
              <a:t>–</a:t>
            </a:r>
            <a:r>
              <a:rPr lang="en-GB" sz="1600" b="1" dirty="0"/>
              <a:t> </a:t>
            </a:r>
            <a:r>
              <a:rPr lang="en-GB" sz="1600" dirty="0"/>
              <a:t>continuous data measured at interval or ratio level. Measure quantity. E.g., age, distance, height.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Ordinal </a:t>
            </a:r>
            <a:r>
              <a:rPr lang="en-GB" sz="1600" dirty="0"/>
              <a:t>–</a:t>
            </a:r>
            <a:r>
              <a:rPr lang="en-GB" sz="1600" b="1" dirty="0"/>
              <a:t> </a:t>
            </a:r>
            <a:r>
              <a:rPr lang="en-GB" sz="1600" dirty="0"/>
              <a:t>rankings or ordered values. E.g., level of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Nominal </a:t>
            </a:r>
            <a:r>
              <a:rPr lang="en-GB" sz="1600" dirty="0"/>
              <a:t>– categorical data.</a:t>
            </a:r>
            <a:endParaRPr lang="en-GB" sz="16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A759ED-2CF0-80E4-12D1-F2926FA26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22" y="2928985"/>
            <a:ext cx="3310646" cy="2192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76F96-5B7B-0433-B92E-85B110C22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3979"/>
            <a:ext cx="9144000" cy="12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1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Entering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44E78-DB78-ABA9-6B8B-714645444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03" y="5744420"/>
            <a:ext cx="2497500" cy="86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852EEA-2A21-107C-42B6-1165928E6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03" y="2214393"/>
            <a:ext cx="8526065" cy="2429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79F366-279D-8F3A-E277-8BF7A0745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1145347"/>
            <a:ext cx="902135" cy="7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569842"/>
            <a:ext cx="8640000" cy="86400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Now the data is ready to be analysed…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7448AD-3B68-4110-76BC-63AC5C49C8CE}"/>
              </a:ext>
            </a:extLst>
          </p:cNvPr>
          <p:cNvSpPr/>
          <p:nvPr/>
        </p:nvSpPr>
        <p:spPr>
          <a:xfrm>
            <a:off x="2324102" y="5236845"/>
            <a:ext cx="640725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 err="1"/>
              <a:t>www.kent.ac.uk</a:t>
            </a:r>
            <a:r>
              <a:rPr lang="en-GB" sz="2400" dirty="0"/>
              <a:t>/student-learning-advisory-service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165BE0-6E53-40D9-BEC4-A5EECF12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" y="4367754"/>
            <a:ext cx="1959772" cy="19758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3B525F-2A6F-6FAA-36EA-8773BCE68EB3}"/>
              </a:ext>
            </a:extLst>
          </p:cNvPr>
          <p:cNvGrpSpPr/>
          <p:nvPr/>
        </p:nvGrpSpPr>
        <p:grpSpPr>
          <a:xfrm>
            <a:off x="2682241" y="1743456"/>
            <a:ext cx="5833110" cy="2997855"/>
            <a:chOff x="3273890" y="1148156"/>
            <a:chExt cx="5457463" cy="28119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973A13-04D4-6E8F-0FC2-DC63BBA4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7705" y="1148156"/>
              <a:ext cx="1756482" cy="1317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D4FA60-DA14-388B-5053-2CD593E26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5650" y="1148156"/>
              <a:ext cx="1756482" cy="1317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365981-B53E-CEF9-CB0C-69ACDB1EC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5950" y="1149721"/>
              <a:ext cx="1756483" cy="1317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94DAA8-CC01-DD5C-D384-2FA80D3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3890" y="2639869"/>
              <a:ext cx="1760297" cy="13202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E084B2-B15D-B857-308F-28269D81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1835" y="2639868"/>
              <a:ext cx="1760297" cy="13202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60BB27-5682-EF78-10C1-89CB1F96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74871" y="2639868"/>
              <a:ext cx="1756482" cy="1317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771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On-screen Show (4:3)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Learning Outcomes</vt:lpstr>
      <vt:lpstr>Follow along…</vt:lpstr>
      <vt:lpstr>Defining Variables</vt:lpstr>
      <vt:lpstr>Entering Data</vt:lpstr>
      <vt:lpstr>Now the data is ready to be analysed…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de Moor</dc:creator>
  <cp:lastModifiedBy>Tracey Ashmore</cp:lastModifiedBy>
  <cp:revision>5</cp:revision>
  <dcterms:created xsi:type="dcterms:W3CDTF">2022-05-25T14:52:49Z</dcterms:created>
  <dcterms:modified xsi:type="dcterms:W3CDTF">2022-09-09T13:57:02Z</dcterms:modified>
</cp:coreProperties>
</file>