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5" r:id="rId2"/>
    <p:sldId id="308" r:id="rId3"/>
    <p:sldId id="273" r:id="rId4"/>
    <p:sldId id="274" r:id="rId5"/>
    <p:sldId id="275" r:id="rId6"/>
    <p:sldId id="276" r:id="rId7"/>
    <p:sldId id="277" r:id="rId8"/>
    <p:sldId id="307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4EB7E-0372-4B80-BF0D-3D4293AC313A}" v="221" dt="2022-09-08T14:31:40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52372" autoAdjust="0"/>
  </p:normalViewPr>
  <p:slideViewPr>
    <p:cSldViewPr snapToGrid="0">
      <p:cViewPr varScale="1">
        <p:scale>
          <a:sx n="37" d="100"/>
          <a:sy n="37" d="100"/>
        </p:scale>
        <p:origin x="25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de Moor" userId="a2044a43-eb66-43ab-b19e-d609df2044be" providerId="ADAL" clId="{90C4EB7E-0372-4B80-BF0D-3D4293AC313A}"/>
    <pc:docChg chg="undo redo custSel addSld delSld modSld modMainMaster">
      <pc:chgData name="Charlotte de Moor" userId="a2044a43-eb66-43ab-b19e-d609df2044be" providerId="ADAL" clId="{90C4EB7E-0372-4B80-BF0D-3D4293AC313A}" dt="2022-09-08T13:09:42.545" v="3539" actId="20577"/>
      <pc:docMkLst>
        <pc:docMk/>
      </pc:docMkLst>
      <pc:sldChg chg="setBg modNotesTx">
        <pc:chgData name="Charlotte de Moor" userId="a2044a43-eb66-43ab-b19e-d609df2044be" providerId="ADAL" clId="{90C4EB7E-0372-4B80-BF0D-3D4293AC313A}" dt="2022-09-08T13:09:42.545" v="3539" actId="20577"/>
        <pc:sldMkLst>
          <pc:docMk/>
          <pc:sldMk cId="184762487" sldId="265"/>
        </pc:sldMkLst>
      </pc:sldChg>
      <pc:sldChg chg="del modNotesTx">
        <pc:chgData name="Charlotte de Moor" userId="a2044a43-eb66-43ab-b19e-d609df2044be" providerId="ADAL" clId="{90C4EB7E-0372-4B80-BF0D-3D4293AC313A}" dt="2022-09-08T13:06:17.962" v="3376" actId="47"/>
        <pc:sldMkLst>
          <pc:docMk/>
          <pc:sldMk cId="2734461495" sldId="272"/>
        </pc:sldMkLst>
      </pc:sldChg>
      <pc:sldChg chg="addSp modSp mod modAnim modNotesTx">
        <pc:chgData name="Charlotte de Moor" userId="a2044a43-eb66-43ab-b19e-d609df2044be" providerId="ADAL" clId="{90C4EB7E-0372-4B80-BF0D-3D4293AC313A}" dt="2022-09-08T12:41:30.578" v="3133" actId="1035"/>
        <pc:sldMkLst>
          <pc:docMk/>
          <pc:sldMk cId="208289482" sldId="277"/>
        </pc:sldMkLst>
        <pc:spChg chg="mod">
          <ac:chgData name="Charlotte de Moor" userId="a2044a43-eb66-43ab-b19e-d609df2044be" providerId="ADAL" clId="{90C4EB7E-0372-4B80-BF0D-3D4293AC313A}" dt="2022-09-08T12:12:18.580" v="1472" actId="1076"/>
          <ac:spMkLst>
            <pc:docMk/>
            <pc:sldMk cId="208289482" sldId="277"/>
            <ac:spMk id="3" creationId="{12823411-12EE-44B2-8140-A1D56D131F5B}"/>
          </ac:spMkLst>
        </pc:spChg>
        <pc:spChg chg="add mod">
          <ac:chgData name="Charlotte de Moor" userId="a2044a43-eb66-43ab-b19e-d609df2044be" providerId="ADAL" clId="{90C4EB7E-0372-4B80-BF0D-3D4293AC313A}" dt="2022-09-08T12:12:23.092" v="1473" actId="1076"/>
          <ac:spMkLst>
            <pc:docMk/>
            <pc:sldMk cId="208289482" sldId="277"/>
            <ac:spMk id="5" creationId="{22213776-18A8-7CF2-5AF4-D4FCA12F7D97}"/>
          </ac:spMkLst>
        </pc:spChg>
        <pc:spChg chg="add mod">
          <ac:chgData name="Charlotte de Moor" userId="a2044a43-eb66-43ab-b19e-d609df2044be" providerId="ADAL" clId="{90C4EB7E-0372-4B80-BF0D-3D4293AC313A}" dt="2022-09-08T12:37:04.072" v="3041" actId="1076"/>
          <ac:spMkLst>
            <pc:docMk/>
            <pc:sldMk cId="208289482" sldId="277"/>
            <ac:spMk id="6" creationId="{818CC009-5229-5C9E-125E-E35D206AB7A9}"/>
          </ac:spMkLst>
        </pc:spChg>
        <pc:spChg chg="add mod">
          <ac:chgData name="Charlotte de Moor" userId="a2044a43-eb66-43ab-b19e-d609df2044be" providerId="ADAL" clId="{90C4EB7E-0372-4B80-BF0D-3D4293AC313A}" dt="2022-09-08T12:41:30.578" v="3133" actId="1035"/>
          <ac:spMkLst>
            <pc:docMk/>
            <pc:sldMk cId="208289482" sldId="277"/>
            <ac:spMk id="7" creationId="{76526097-4DD6-4E47-D9B6-A799BEA88FCF}"/>
          </ac:spMkLst>
        </pc:spChg>
      </pc:sldChg>
      <pc:sldChg chg="modSp del mod">
        <pc:chgData name="Charlotte de Moor" userId="a2044a43-eb66-43ab-b19e-d609df2044be" providerId="ADAL" clId="{90C4EB7E-0372-4B80-BF0D-3D4293AC313A}" dt="2022-09-08T12:58:36.966" v="3316" actId="47"/>
        <pc:sldMkLst>
          <pc:docMk/>
          <pc:sldMk cId="3299865243" sldId="278"/>
        </pc:sldMkLst>
        <pc:spChg chg="mod">
          <ac:chgData name="Charlotte de Moor" userId="a2044a43-eb66-43ab-b19e-d609df2044be" providerId="ADAL" clId="{90C4EB7E-0372-4B80-BF0D-3D4293AC313A}" dt="2022-09-08T11:41:56.582" v="175" actId="20577"/>
          <ac:spMkLst>
            <pc:docMk/>
            <pc:sldMk cId="3299865243" sldId="278"/>
            <ac:spMk id="2" creationId="{B49DE65E-B3D3-430D-BC5C-8D6E89B1922C}"/>
          </ac:spMkLst>
        </pc:spChg>
        <pc:spChg chg="mod">
          <ac:chgData name="Charlotte de Moor" userId="a2044a43-eb66-43ab-b19e-d609df2044be" providerId="ADAL" clId="{90C4EB7E-0372-4B80-BF0D-3D4293AC313A}" dt="2022-09-08T12:56:21.953" v="3214" actId="5793"/>
          <ac:spMkLst>
            <pc:docMk/>
            <pc:sldMk cId="3299865243" sldId="278"/>
            <ac:spMk id="3" creationId="{12823411-12EE-44B2-8140-A1D56D131F5B}"/>
          </ac:spMkLst>
        </pc:spChg>
      </pc:sldChg>
      <pc:sldChg chg="addSp delSp modSp new del mod addAnim delAnim modAnim modNotesTx">
        <pc:chgData name="Charlotte de Moor" userId="a2044a43-eb66-43ab-b19e-d609df2044be" providerId="ADAL" clId="{90C4EB7E-0372-4B80-BF0D-3D4293AC313A}" dt="2022-09-08T12:37:58.821" v="3054" actId="47"/>
        <pc:sldMkLst>
          <pc:docMk/>
          <pc:sldMk cId="15218253" sldId="279"/>
        </pc:sldMkLst>
        <pc:spChg chg="del">
          <ac:chgData name="Charlotte de Moor" userId="a2044a43-eb66-43ab-b19e-d609df2044be" providerId="ADAL" clId="{90C4EB7E-0372-4B80-BF0D-3D4293AC313A}" dt="2022-09-08T12:12:45.022" v="1475" actId="478"/>
          <ac:spMkLst>
            <pc:docMk/>
            <pc:sldMk cId="15218253" sldId="279"/>
            <ac:spMk id="2" creationId="{200D5591-0D89-3C37-2E90-2F78DA3BBA44}"/>
          </ac:spMkLst>
        </pc:spChg>
        <pc:spChg chg="del">
          <ac:chgData name="Charlotte de Moor" userId="a2044a43-eb66-43ab-b19e-d609df2044be" providerId="ADAL" clId="{90C4EB7E-0372-4B80-BF0D-3D4293AC313A}" dt="2022-09-08T12:13:40.640" v="1518" actId="478"/>
          <ac:spMkLst>
            <pc:docMk/>
            <pc:sldMk cId="15218253" sldId="279"/>
            <ac:spMk id="3" creationId="{6B1C8B83-E06A-48B9-0DCE-B645CBA07B69}"/>
          </ac:spMkLst>
        </pc:spChg>
        <pc:spChg chg="add mod">
          <ac:chgData name="Charlotte de Moor" userId="a2044a43-eb66-43ab-b19e-d609df2044be" providerId="ADAL" clId="{90C4EB7E-0372-4B80-BF0D-3D4293AC313A}" dt="2022-09-08T12:12:46.083" v="1476"/>
          <ac:spMkLst>
            <pc:docMk/>
            <pc:sldMk cId="15218253" sldId="279"/>
            <ac:spMk id="4" creationId="{3ECCC276-A2DF-4E00-25F8-612C9CCA11DF}"/>
          </ac:spMkLst>
        </pc:spChg>
        <pc:spChg chg="add mod">
          <ac:chgData name="Charlotte de Moor" userId="a2044a43-eb66-43ab-b19e-d609df2044be" providerId="ADAL" clId="{90C4EB7E-0372-4B80-BF0D-3D4293AC313A}" dt="2022-09-08T12:31:37.366" v="2949" actId="20577"/>
          <ac:spMkLst>
            <pc:docMk/>
            <pc:sldMk cId="15218253" sldId="279"/>
            <ac:spMk id="5" creationId="{84F13DDB-070C-7372-8E16-1D6C4E6EFDDB}"/>
          </ac:spMkLst>
        </pc:spChg>
        <pc:spChg chg="add mod">
          <ac:chgData name="Charlotte de Moor" userId="a2044a43-eb66-43ab-b19e-d609df2044be" providerId="ADAL" clId="{90C4EB7E-0372-4B80-BF0D-3D4293AC313A}" dt="2022-09-08T12:34:50.089" v="2971" actId="20577"/>
          <ac:spMkLst>
            <pc:docMk/>
            <pc:sldMk cId="15218253" sldId="279"/>
            <ac:spMk id="6" creationId="{20EE2590-1893-890C-F5BC-A7E9FC700950}"/>
          </ac:spMkLst>
        </pc:spChg>
        <pc:spChg chg="add del mod">
          <ac:chgData name="Charlotte de Moor" userId="a2044a43-eb66-43ab-b19e-d609df2044be" providerId="ADAL" clId="{90C4EB7E-0372-4B80-BF0D-3D4293AC313A}" dt="2022-09-08T12:30:36.710" v="2939"/>
          <ac:spMkLst>
            <pc:docMk/>
            <pc:sldMk cId="15218253" sldId="279"/>
            <ac:spMk id="7" creationId="{7F988D4C-012A-7D1C-200F-49A7EFF23A5D}"/>
          </ac:spMkLst>
        </pc:spChg>
        <pc:spChg chg="add del mod">
          <ac:chgData name="Charlotte de Moor" userId="a2044a43-eb66-43ab-b19e-d609df2044be" providerId="ADAL" clId="{90C4EB7E-0372-4B80-BF0D-3D4293AC313A}" dt="2022-09-08T12:30:35.897" v="2937"/>
          <ac:spMkLst>
            <pc:docMk/>
            <pc:sldMk cId="15218253" sldId="279"/>
            <ac:spMk id="8" creationId="{ED34A133-5FFC-D9BE-DEA0-C9EF443E180D}"/>
          </ac:spMkLst>
        </pc:spChg>
        <pc:spChg chg="add mod">
          <ac:chgData name="Charlotte de Moor" userId="a2044a43-eb66-43ab-b19e-d609df2044be" providerId="ADAL" clId="{90C4EB7E-0372-4B80-BF0D-3D4293AC313A}" dt="2022-09-08T12:32:56.998" v="2964" actId="14100"/>
          <ac:spMkLst>
            <pc:docMk/>
            <pc:sldMk cId="15218253" sldId="279"/>
            <ac:spMk id="9" creationId="{E2639E44-021B-C118-B2D3-76362C92756E}"/>
          </ac:spMkLst>
        </pc:spChg>
        <pc:picChg chg="add del mod">
          <ac:chgData name="Charlotte de Moor" userId="a2044a43-eb66-43ab-b19e-d609df2044be" providerId="ADAL" clId="{90C4EB7E-0372-4B80-BF0D-3D4293AC313A}" dt="2022-09-08T12:33:52.099" v="2970" actId="478"/>
          <ac:picMkLst>
            <pc:docMk/>
            <pc:sldMk cId="15218253" sldId="279"/>
            <ac:picMk id="11" creationId="{3BBD28A7-5CE1-F258-72E8-27E9F7F089C9}"/>
          </ac:picMkLst>
        </pc:picChg>
        <pc:picChg chg="add del mod">
          <ac:chgData name="Charlotte de Moor" userId="a2044a43-eb66-43ab-b19e-d609df2044be" providerId="ADAL" clId="{90C4EB7E-0372-4B80-BF0D-3D4293AC313A}" dt="2022-09-08T12:36:34.450" v="3005" actId="478"/>
          <ac:picMkLst>
            <pc:docMk/>
            <pc:sldMk cId="15218253" sldId="279"/>
            <ac:picMk id="13" creationId="{25949189-CBEC-78F5-09C1-BDD8E075EA3B}"/>
          </ac:picMkLst>
        </pc:picChg>
      </pc:sldChg>
      <pc:sldChg chg="new del">
        <pc:chgData name="Charlotte de Moor" userId="a2044a43-eb66-43ab-b19e-d609df2044be" providerId="ADAL" clId="{90C4EB7E-0372-4B80-BF0D-3D4293AC313A}" dt="2022-09-08T12:55:35.265" v="3135" actId="680"/>
        <pc:sldMkLst>
          <pc:docMk/>
          <pc:sldMk cId="834937936" sldId="279"/>
        </pc:sldMkLst>
      </pc:sldChg>
      <pc:sldChg chg="addSp delSp modSp new del mod">
        <pc:chgData name="Charlotte de Moor" userId="a2044a43-eb66-43ab-b19e-d609df2044be" providerId="ADAL" clId="{90C4EB7E-0372-4B80-BF0D-3D4293AC313A}" dt="2022-09-08T13:03:56.352" v="3361" actId="47"/>
        <pc:sldMkLst>
          <pc:docMk/>
          <pc:sldMk cId="1343973408" sldId="279"/>
        </pc:sldMkLst>
        <pc:spChg chg="del">
          <ac:chgData name="Charlotte de Moor" userId="a2044a43-eb66-43ab-b19e-d609df2044be" providerId="ADAL" clId="{90C4EB7E-0372-4B80-BF0D-3D4293AC313A}" dt="2022-09-08T12:56:01.961" v="3138" actId="478"/>
          <ac:spMkLst>
            <pc:docMk/>
            <pc:sldMk cId="1343973408" sldId="279"/>
            <ac:spMk id="2" creationId="{2DE67809-E23A-FD85-8618-7BFBDE04B159}"/>
          </ac:spMkLst>
        </pc:spChg>
        <pc:spChg chg="del">
          <ac:chgData name="Charlotte de Moor" userId="a2044a43-eb66-43ab-b19e-d609df2044be" providerId="ADAL" clId="{90C4EB7E-0372-4B80-BF0D-3D4293AC313A}" dt="2022-09-08T12:56:26.656" v="3215" actId="478"/>
          <ac:spMkLst>
            <pc:docMk/>
            <pc:sldMk cId="1343973408" sldId="279"/>
            <ac:spMk id="3" creationId="{6224E9D9-E695-1D19-8827-1EC36BA296CE}"/>
          </ac:spMkLst>
        </pc:spChg>
        <pc:spChg chg="add mod">
          <ac:chgData name="Charlotte de Moor" userId="a2044a43-eb66-43ab-b19e-d609df2044be" providerId="ADAL" clId="{90C4EB7E-0372-4B80-BF0D-3D4293AC313A}" dt="2022-09-08T12:58:47.707" v="3357" actId="20577"/>
          <ac:spMkLst>
            <pc:docMk/>
            <pc:sldMk cId="1343973408" sldId="279"/>
            <ac:spMk id="4" creationId="{E1E604F6-0592-D158-E426-3DDCD25C7CAA}"/>
          </ac:spMkLst>
        </pc:spChg>
        <pc:spChg chg="add mod">
          <ac:chgData name="Charlotte de Moor" userId="a2044a43-eb66-43ab-b19e-d609df2044be" providerId="ADAL" clId="{90C4EB7E-0372-4B80-BF0D-3D4293AC313A}" dt="2022-09-08T13:03:06.363" v="3359" actId="5793"/>
          <ac:spMkLst>
            <pc:docMk/>
            <pc:sldMk cId="1343973408" sldId="279"/>
            <ac:spMk id="5" creationId="{D574BA65-8AD0-4D6A-5F9C-73726DB820EF}"/>
          </ac:spMkLst>
        </pc:spChg>
      </pc:sldChg>
      <pc:sldChg chg="add">
        <pc:chgData name="Charlotte de Moor" userId="a2044a43-eb66-43ab-b19e-d609df2044be" providerId="ADAL" clId="{90C4EB7E-0372-4B80-BF0D-3D4293AC313A}" dt="2022-09-08T13:05:11.674" v="3374"/>
        <pc:sldMkLst>
          <pc:docMk/>
          <pc:sldMk cId="327713697" sldId="281"/>
        </pc:sldMkLst>
      </pc:sldChg>
      <pc:sldChg chg="modSp add mod setBg">
        <pc:chgData name="Charlotte de Moor" userId="a2044a43-eb66-43ab-b19e-d609df2044be" providerId="ADAL" clId="{90C4EB7E-0372-4B80-BF0D-3D4293AC313A}" dt="2022-09-08T13:04:02.274" v="3373" actId="20577"/>
        <pc:sldMkLst>
          <pc:docMk/>
          <pc:sldMk cId="74782374" sldId="307"/>
        </pc:sldMkLst>
        <pc:spChg chg="mod">
          <ac:chgData name="Charlotte de Moor" userId="a2044a43-eb66-43ab-b19e-d609df2044be" providerId="ADAL" clId="{90C4EB7E-0372-4B80-BF0D-3D4293AC313A}" dt="2022-09-08T13:04:02.274" v="3373" actId="20577"/>
          <ac:spMkLst>
            <pc:docMk/>
            <pc:sldMk cId="74782374" sldId="307"/>
            <ac:spMk id="2" creationId="{E782B292-B72D-4C1D-B416-058EFCE6D244}"/>
          </ac:spMkLst>
        </pc:spChg>
      </pc:sldChg>
      <pc:sldChg chg="modSp add mod setBg">
        <pc:chgData name="Charlotte de Moor" userId="a2044a43-eb66-43ab-b19e-d609df2044be" providerId="ADAL" clId="{90C4EB7E-0372-4B80-BF0D-3D4293AC313A}" dt="2022-09-08T13:09:30.859" v="3538"/>
        <pc:sldMkLst>
          <pc:docMk/>
          <pc:sldMk cId="37051960" sldId="308"/>
        </pc:sldMkLst>
        <pc:spChg chg="mod">
          <ac:chgData name="Charlotte de Moor" userId="a2044a43-eb66-43ab-b19e-d609df2044be" providerId="ADAL" clId="{90C4EB7E-0372-4B80-BF0D-3D4293AC313A}" dt="2022-09-08T13:06:26.710" v="3387" actId="20577"/>
          <ac:spMkLst>
            <pc:docMk/>
            <pc:sldMk cId="37051960" sldId="308"/>
            <ac:spMk id="2" creationId="{B49DE65E-B3D3-430D-BC5C-8D6E89B1922C}"/>
          </ac:spMkLst>
        </pc:spChg>
        <pc:spChg chg="mod">
          <ac:chgData name="Charlotte de Moor" userId="a2044a43-eb66-43ab-b19e-d609df2044be" providerId="ADAL" clId="{90C4EB7E-0372-4B80-BF0D-3D4293AC313A}" dt="2022-09-08T13:07:17.812" v="3536" actId="20577"/>
          <ac:spMkLst>
            <pc:docMk/>
            <pc:sldMk cId="37051960" sldId="308"/>
            <ac:spMk id="3" creationId="{12823411-12EE-44B2-8140-A1D56D131F5B}"/>
          </ac:spMkLst>
        </pc:spChg>
      </pc:sldChg>
      <pc:sldMasterChg chg="setBg modSldLayout">
        <pc:chgData name="Charlotte de Moor" userId="a2044a43-eb66-43ab-b19e-d609df2044be" providerId="ADAL" clId="{90C4EB7E-0372-4B80-BF0D-3D4293AC313A}" dt="2022-09-08T13:09:30.859" v="3538"/>
        <pc:sldMasterMkLst>
          <pc:docMk/>
          <pc:sldMasterMk cId="3638243684" sldId="2147483660"/>
        </pc:sldMasterMkLst>
        <pc:sldLayoutChg chg="setBg">
          <pc:chgData name="Charlotte de Moor" userId="a2044a43-eb66-43ab-b19e-d609df2044be" providerId="ADAL" clId="{90C4EB7E-0372-4B80-BF0D-3D4293AC313A}" dt="2022-09-08T13:09:30.859" v="3538"/>
          <pc:sldLayoutMkLst>
            <pc:docMk/>
            <pc:sldMasterMk cId="3638243684" sldId="2147483660"/>
            <pc:sldLayoutMk cId="3042012213" sldId="2147483661"/>
          </pc:sldLayoutMkLst>
        </pc:sldLayoutChg>
        <pc:sldLayoutChg chg="setBg">
          <pc:chgData name="Charlotte de Moor" userId="a2044a43-eb66-43ab-b19e-d609df2044be" providerId="ADAL" clId="{90C4EB7E-0372-4B80-BF0D-3D4293AC313A}" dt="2022-09-08T13:09:30.859" v="3538"/>
          <pc:sldLayoutMkLst>
            <pc:docMk/>
            <pc:sldMasterMk cId="3638243684" sldId="2147483660"/>
            <pc:sldLayoutMk cId="1750876936" sldId="2147483662"/>
          </pc:sldLayoutMkLst>
        </pc:sldLayoutChg>
        <pc:sldLayoutChg chg="setBg">
          <pc:chgData name="Charlotte de Moor" userId="a2044a43-eb66-43ab-b19e-d609df2044be" providerId="ADAL" clId="{90C4EB7E-0372-4B80-BF0D-3D4293AC313A}" dt="2022-09-08T13:09:30.859" v="3538"/>
          <pc:sldLayoutMkLst>
            <pc:docMk/>
            <pc:sldMasterMk cId="3638243684" sldId="2147483660"/>
            <pc:sldLayoutMk cId="2762000615" sldId="2147483663"/>
          </pc:sldLayoutMkLst>
        </pc:sldLayoutChg>
        <pc:sldLayoutChg chg="setBg">
          <pc:chgData name="Charlotte de Moor" userId="a2044a43-eb66-43ab-b19e-d609df2044be" providerId="ADAL" clId="{90C4EB7E-0372-4B80-BF0D-3D4293AC313A}" dt="2022-09-08T13:09:30.859" v="3538"/>
          <pc:sldLayoutMkLst>
            <pc:docMk/>
            <pc:sldMasterMk cId="3638243684" sldId="2147483660"/>
            <pc:sldLayoutMk cId="2473138859" sldId="2147483664"/>
          </pc:sldLayoutMkLst>
        </pc:sldLayoutChg>
        <pc:sldLayoutChg chg="setBg">
          <pc:chgData name="Charlotte de Moor" userId="a2044a43-eb66-43ab-b19e-d609df2044be" providerId="ADAL" clId="{90C4EB7E-0372-4B80-BF0D-3D4293AC313A}" dt="2022-09-08T13:09:30.859" v="3538"/>
          <pc:sldLayoutMkLst>
            <pc:docMk/>
            <pc:sldMasterMk cId="3638243684" sldId="2147483660"/>
            <pc:sldLayoutMk cId="255264028" sldId="2147483665"/>
          </pc:sldLayoutMkLst>
        </pc:sldLayoutChg>
        <pc:sldLayoutChg chg="setBg">
          <pc:chgData name="Charlotte de Moor" userId="a2044a43-eb66-43ab-b19e-d609df2044be" providerId="ADAL" clId="{90C4EB7E-0372-4B80-BF0D-3D4293AC313A}" dt="2022-09-08T13:09:30.859" v="3538"/>
          <pc:sldLayoutMkLst>
            <pc:docMk/>
            <pc:sldMasterMk cId="3638243684" sldId="2147483660"/>
            <pc:sldLayoutMk cId="2538973481" sldId="2147483666"/>
          </pc:sldLayoutMkLst>
        </pc:sldLayoutChg>
        <pc:sldLayoutChg chg="setBg">
          <pc:chgData name="Charlotte de Moor" userId="a2044a43-eb66-43ab-b19e-d609df2044be" providerId="ADAL" clId="{90C4EB7E-0372-4B80-BF0D-3D4293AC313A}" dt="2022-09-08T13:09:30.859" v="3538"/>
          <pc:sldLayoutMkLst>
            <pc:docMk/>
            <pc:sldMasterMk cId="3638243684" sldId="2147483660"/>
            <pc:sldLayoutMk cId="3680190202" sldId="2147483667"/>
          </pc:sldLayoutMkLst>
        </pc:sldLayoutChg>
        <pc:sldLayoutChg chg="setBg">
          <pc:chgData name="Charlotte de Moor" userId="a2044a43-eb66-43ab-b19e-d609df2044be" providerId="ADAL" clId="{90C4EB7E-0372-4B80-BF0D-3D4293AC313A}" dt="2022-09-08T13:09:30.859" v="3538"/>
          <pc:sldLayoutMkLst>
            <pc:docMk/>
            <pc:sldMasterMk cId="3638243684" sldId="2147483660"/>
            <pc:sldLayoutMk cId="313326413" sldId="2147483668"/>
          </pc:sldLayoutMkLst>
        </pc:sldLayoutChg>
        <pc:sldLayoutChg chg="setBg">
          <pc:chgData name="Charlotte de Moor" userId="a2044a43-eb66-43ab-b19e-d609df2044be" providerId="ADAL" clId="{90C4EB7E-0372-4B80-BF0D-3D4293AC313A}" dt="2022-09-08T13:09:30.859" v="3538"/>
          <pc:sldLayoutMkLst>
            <pc:docMk/>
            <pc:sldMasterMk cId="3638243684" sldId="2147483660"/>
            <pc:sldLayoutMk cId="3380596243" sldId="2147483669"/>
          </pc:sldLayoutMkLst>
        </pc:sldLayoutChg>
        <pc:sldLayoutChg chg="setBg">
          <pc:chgData name="Charlotte de Moor" userId="a2044a43-eb66-43ab-b19e-d609df2044be" providerId="ADAL" clId="{90C4EB7E-0372-4B80-BF0D-3D4293AC313A}" dt="2022-09-08T13:09:30.859" v="3538"/>
          <pc:sldLayoutMkLst>
            <pc:docMk/>
            <pc:sldMasterMk cId="3638243684" sldId="2147483660"/>
            <pc:sldLayoutMk cId="2268033893" sldId="2147483670"/>
          </pc:sldLayoutMkLst>
        </pc:sldLayoutChg>
        <pc:sldLayoutChg chg="setBg">
          <pc:chgData name="Charlotte de Moor" userId="a2044a43-eb66-43ab-b19e-d609df2044be" providerId="ADAL" clId="{90C4EB7E-0372-4B80-BF0D-3D4293AC313A}" dt="2022-09-08T13:09:30.859" v="3538"/>
          <pc:sldLayoutMkLst>
            <pc:docMk/>
            <pc:sldMasterMk cId="3638243684" sldId="2147483660"/>
            <pc:sldLayoutMk cId="491570886" sldId="2147483671"/>
          </pc:sldLayoutMkLst>
        </pc:sldLayoutChg>
      </pc:sldMasterChg>
    </pc:docChg>
  </pc:docChgLst>
  <pc:docChgLst>
    <pc:chgData name="Charlotte de Moor" userId="a2044a43-eb66-43ab-b19e-d609df2044be" providerId="ADAL" clId="{8035920C-91C8-4BFF-BF99-1E20E3B86601}"/>
    <pc:docChg chg="modSld">
      <pc:chgData name="Charlotte de Moor" userId="a2044a43-eb66-43ab-b19e-d609df2044be" providerId="ADAL" clId="{8035920C-91C8-4BFF-BF99-1E20E3B86601}" dt="2022-09-08T15:19:25.862" v="9" actId="20577"/>
      <pc:docMkLst>
        <pc:docMk/>
      </pc:docMkLst>
      <pc:sldChg chg="modNotesTx">
        <pc:chgData name="Charlotte de Moor" userId="a2044a43-eb66-43ab-b19e-d609df2044be" providerId="ADAL" clId="{8035920C-91C8-4BFF-BF99-1E20E3B86601}" dt="2022-09-08T15:18:54.836" v="1" actId="20577"/>
        <pc:sldMkLst>
          <pc:docMk/>
          <pc:sldMk cId="2859544318" sldId="273"/>
        </pc:sldMkLst>
      </pc:sldChg>
      <pc:sldChg chg="modNotesTx">
        <pc:chgData name="Charlotte de Moor" userId="a2044a43-eb66-43ab-b19e-d609df2044be" providerId="ADAL" clId="{8035920C-91C8-4BFF-BF99-1E20E3B86601}" dt="2022-09-08T15:19:05.785" v="4" actId="5793"/>
        <pc:sldMkLst>
          <pc:docMk/>
          <pc:sldMk cId="2548947637" sldId="274"/>
        </pc:sldMkLst>
      </pc:sldChg>
      <pc:sldChg chg="modNotesTx">
        <pc:chgData name="Charlotte de Moor" userId="a2044a43-eb66-43ab-b19e-d609df2044be" providerId="ADAL" clId="{8035920C-91C8-4BFF-BF99-1E20E3B86601}" dt="2022-09-08T15:19:08.091" v="5" actId="20577"/>
        <pc:sldMkLst>
          <pc:docMk/>
          <pc:sldMk cId="2855209644" sldId="275"/>
        </pc:sldMkLst>
      </pc:sldChg>
      <pc:sldChg chg="modNotesTx">
        <pc:chgData name="Charlotte de Moor" userId="a2044a43-eb66-43ab-b19e-d609df2044be" providerId="ADAL" clId="{8035920C-91C8-4BFF-BF99-1E20E3B86601}" dt="2022-09-08T15:19:10.773" v="6" actId="20577"/>
        <pc:sldMkLst>
          <pc:docMk/>
          <pc:sldMk cId="1404538001" sldId="276"/>
        </pc:sldMkLst>
      </pc:sldChg>
      <pc:sldChg chg="modNotesTx">
        <pc:chgData name="Charlotte de Moor" userId="a2044a43-eb66-43ab-b19e-d609df2044be" providerId="ADAL" clId="{8035920C-91C8-4BFF-BF99-1E20E3B86601}" dt="2022-09-08T15:19:16.125" v="7" actId="20577"/>
        <pc:sldMkLst>
          <pc:docMk/>
          <pc:sldMk cId="208289482" sldId="277"/>
        </pc:sldMkLst>
      </pc:sldChg>
      <pc:sldChg chg="modNotesTx">
        <pc:chgData name="Charlotte de Moor" userId="a2044a43-eb66-43ab-b19e-d609df2044be" providerId="ADAL" clId="{8035920C-91C8-4BFF-BF99-1E20E3B86601}" dt="2022-09-08T15:19:25.862" v="9" actId="20577"/>
        <pc:sldMkLst>
          <pc:docMk/>
          <pc:sldMk cId="327713697" sldId="281"/>
        </pc:sldMkLst>
      </pc:sldChg>
      <pc:sldChg chg="modNotesTx">
        <pc:chgData name="Charlotte de Moor" userId="a2044a43-eb66-43ab-b19e-d609df2044be" providerId="ADAL" clId="{8035920C-91C8-4BFF-BF99-1E20E3B86601}" dt="2022-09-08T15:19:20.645" v="8" actId="20577"/>
        <pc:sldMkLst>
          <pc:docMk/>
          <pc:sldMk cId="74782374" sldId="307"/>
        </pc:sldMkLst>
      </pc:sldChg>
      <pc:sldChg chg="modNotesTx">
        <pc:chgData name="Charlotte de Moor" userId="a2044a43-eb66-43ab-b19e-d609df2044be" providerId="ADAL" clId="{8035920C-91C8-4BFF-BF99-1E20E3B86601}" dt="2022-09-08T15:18:50.304" v="0" actId="20577"/>
        <pc:sldMkLst>
          <pc:docMk/>
          <pc:sldMk cId="37051960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536B-19DA-A84C-8D06-19AA1A033308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483DD-18B6-DD4A-B7CA-43FB3F5F6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3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6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9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21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6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76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b="1" i="0" dirty="0"/>
          </a:p>
          <a:p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148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2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D73FA-CBC3-4E8E-AB7E-D17E626C479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22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1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7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7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0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9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9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16454-9CB0-D54B-A09C-37BF814C2D5E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07C1-E9EB-DD42-BB8B-D8A751909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4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up.co.uk/sp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ent.ac.uk/software/spss-statistics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keyboard&#10;&#10;Description automatically generated">
            <a:extLst>
              <a:ext uri="{FF2B5EF4-FFF2-40B4-BE49-F238E27FC236}">
                <a16:creationId xmlns:a16="http://schemas.microsoft.com/office/drawing/2014/main" id="{81108153-77C8-489F-9451-EC6BA91B2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9"/>
          <a:stretch/>
        </p:blipFill>
        <p:spPr>
          <a:xfrm>
            <a:off x="0" y="2947647"/>
            <a:ext cx="9144000" cy="3906005"/>
          </a:xfrm>
          <a:prstGeom prst="rect">
            <a:avLst/>
          </a:prstGeom>
          <a:solidFill>
            <a:srgbClr val="FFFDDD"/>
          </a:solidFill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1655A4C-D83C-4230-9EF0-33609FACD9B9}"/>
              </a:ext>
            </a:extLst>
          </p:cNvPr>
          <p:cNvSpPr/>
          <p:nvPr/>
        </p:nvSpPr>
        <p:spPr>
          <a:xfrm>
            <a:off x="3400733" y="6351659"/>
            <a:ext cx="542635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GB" sz="2000" dirty="0" err="1"/>
              <a:t>www.kent.ac.uk</a:t>
            </a:r>
            <a:r>
              <a:rPr lang="en-GB" sz="2000" dirty="0"/>
              <a:t>/student-learning-advisory-service</a:t>
            </a:r>
          </a:p>
        </p:txBody>
      </p:sp>
      <p:pic>
        <p:nvPicPr>
          <p:cNvPr id="79" name="Picture 7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86DCAB-2CE8-43C1-92C2-74136878DB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8" y="1"/>
            <a:ext cx="3582147" cy="10800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3CC9316-F753-44C5-9CC7-A664C2FDC279}"/>
              </a:ext>
            </a:extLst>
          </p:cNvPr>
          <p:cNvSpPr txBox="1"/>
          <p:nvPr/>
        </p:nvSpPr>
        <p:spPr>
          <a:xfrm>
            <a:off x="226717" y="1183909"/>
            <a:ext cx="8722233" cy="1015663"/>
          </a:xfrm>
          <a:prstGeom prst="rect">
            <a:avLst/>
          </a:prstGeom>
          <a:solidFill>
            <a:srgbClr val="FFFDDD"/>
          </a:solidFill>
          <a:ln w="19050">
            <a:solidFill>
              <a:srgbClr val="0038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249D35-F8E8-4FD3-9D69-23E60734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6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442441"/>
            <a:ext cx="7920000" cy="5220000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00000"/>
              </a:lnSpc>
              <a:spcBef>
                <a:spcPts val="24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 will introduce Pearson correlation, in particular we will:</a:t>
            </a:r>
          </a:p>
          <a:p>
            <a:pPr marL="814388" lvl="1" indent="-357188">
              <a:lnSpc>
                <a:spcPct val="100000"/>
              </a:lnSpc>
              <a:spcBef>
                <a:spcPts val="24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What correlation is</a:t>
            </a:r>
          </a:p>
          <a:p>
            <a:pPr marL="814388" lvl="1" indent="-357188">
              <a:lnSpc>
                <a:spcPct val="100000"/>
              </a:lnSpc>
              <a:spcBef>
                <a:spcPts val="2400"/>
              </a:spcBef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When we can use Pearson correlation</a:t>
            </a:r>
          </a:p>
          <a:p>
            <a:pPr marL="814388" lvl="1" indent="-357188">
              <a:lnSpc>
                <a:spcPct val="100000"/>
              </a:lnSpc>
              <a:spcBef>
                <a:spcPts val="24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Pearson correlation in SPSS</a:t>
            </a:r>
          </a:p>
          <a:p>
            <a:pPr marL="357188" indent="-357188">
              <a:lnSpc>
                <a:spcPct val="100000"/>
              </a:lnSpc>
              <a:spcBef>
                <a:spcPts val="2400"/>
              </a:spcBef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This presentation is intended for students in initial stages of Statistics. No previous knowledge is required.</a:t>
            </a:r>
          </a:p>
          <a:p>
            <a:pPr marL="357188" indent="-357188">
              <a:spcBef>
                <a:spcPts val="1200"/>
              </a:spcBef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442441"/>
            <a:ext cx="7920000" cy="5220000"/>
          </a:xfrm>
        </p:spPr>
        <p:txBody>
          <a:bodyPr>
            <a:normAutofit/>
          </a:bodyPr>
          <a:lstStyle/>
          <a:p>
            <a:pPr marL="357188" indent="-357188">
              <a:spcBef>
                <a:spcPts val="1200"/>
              </a:spcBef>
            </a:pPr>
            <a:r>
              <a:rPr lang="en-GB" dirty="0">
                <a:solidFill>
                  <a:srgbClr val="002060"/>
                </a:solidFill>
              </a:rPr>
              <a:t>Describes an association between variables.</a:t>
            </a:r>
          </a:p>
          <a:p>
            <a:pPr marL="357188" indent="-357188">
              <a:spcBef>
                <a:spcPts val="1200"/>
              </a:spcBef>
            </a:pPr>
            <a:r>
              <a:rPr lang="en-GB" dirty="0">
                <a:solidFill>
                  <a:srgbClr val="002060"/>
                </a:solidFill>
              </a:rPr>
              <a:t>When one variable changes, so does the other.</a:t>
            </a:r>
          </a:p>
          <a:p>
            <a:pPr marL="357188" indent="-357188">
              <a:spcBef>
                <a:spcPts val="1200"/>
              </a:spcBef>
            </a:pPr>
            <a:r>
              <a:rPr lang="en-GB" dirty="0">
                <a:solidFill>
                  <a:srgbClr val="002060"/>
                </a:solidFill>
              </a:rPr>
              <a:t>Covariation, rather than a direct causal link.</a:t>
            </a:r>
          </a:p>
          <a:p>
            <a:pPr marL="357188" indent="-357188">
              <a:spcBef>
                <a:spcPts val="1200"/>
              </a:spcBef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dirty="0">
                <a:solidFill>
                  <a:srgbClr val="002060"/>
                </a:solidFill>
              </a:rPr>
              <a:t>Examples: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rgbClr val="002060"/>
                </a:solidFill>
              </a:rPr>
              <a:t>Ice cream sales and shark attacks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rgbClr val="002060"/>
                </a:solidFill>
              </a:rPr>
              <a:t>Time spent in shops and temperature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4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442441"/>
            <a:ext cx="7920000" cy="52200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dirty="0">
                <a:solidFill>
                  <a:srgbClr val="002060"/>
                </a:solidFill>
              </a:rPr>
              <a:t>The Pearson correlation coefficient (</a:t>
            </a:r>
            <a:r>
              <a:rPr lang="en-GB" i="1" dirty="0">
                <a:solidFill>
                  <a:srgbClr val="002060"/>
                </a:solidFill>
              </a:rPr>
              <a:t>r</a:t>
            </a:r>
            <a:r>
              <a:rPr lang="en-GB" dirty="0">
                <a:solidFill>
                  <a:srgbClr val="002060"/>
                </a:solidFill>
              </a:rPr>
              <a:t>) measures the strength and direction of the relationship between variables.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 descr="Graphs visualizing perfect positive, zero, and perfect negative correlations">
            <a:extLst>
              <a:ext uri="{FF2B5EF4-FFF2-40B4-BE49-F238E27FC236}">
                <a16:creationId xmlns:a16="http://schemas.microsoft.com/office/drawing/2014/main" id="{738AA3FA-E92A-6DCF-3EA1-2F5B8F551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4"/>
          <a:stretch/>
        </p:blipFill>
        <p:spPr bwMode="auto">
          <a:xfrm>
            <a:off x="1080654" y="2811223"/>
            <a:ext cx="6982691" cy="24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9987C5-4B7A-D5B2-BB87-6E0D66A30FFA}"/>
              </a:ext>
            </a:extLst>
          </p:cNvPr>
          <p:cNvSpPr txBox="1"/>
          <p:nvPr/>
        </p:nvSpPr>
        <p:spPr>
          <a:xfrm>
            <a:off x="4822446" y="6400831"/>
            <a:ext cx="3709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https://</a:t>
            </a:r>
            <a:r>
              <a:rPr lang="en-US" sz="1100" i="1" dirty="0" err="1"/>
              <a:t>www.scribbr.com</a:t>
            </a:r>
            <a:r>
              <a:rPr lang="en-US" sz="1100" i="1" dirty="0"/>
              <a:t>/statistics/correlation-coefficient/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9AE6F-EFA0-FFD7-11A8-3BC2C0AA805F}"/>
              </a:ext>
            </a:extLst>
          </p:cNvPr>
          <p:cNvSpPr txBox="1"/>
          <p:nvPr/>
        </p:nvSpPr>
        <p:spPr>
          <a:xfrm>
            <a:off x="1828800" y="529324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 </a:t>
            </a:r>
            <a:r>
              <a:rPr lang="en-US" dirty="0"/>
              <a:t>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011FA-2560-1058-34F1-6038713DF6E5}"/>
              </a:ext>
            </a:extLst>
          </p:cNvPr>
          <p:cNvSpPr txBox="1"/>
          <p:nvPr/>
        </p:nvSpPr>
        <p:spPr>
          <a:xfrm>
            <a:off x="4271275" y="529324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 </a:t>
            </a:r>
            <a:r>
              <a:rPr lang="en-US" dirty="0"/>
              <a:t>=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24364-7BE1-F898-8085-7A236F28E047}"/>
              </a:ext>
            </a:extLst>
          </p:cNvPr>
          <p:cNvSpPr txBox="1"/>
          <p:nvPr/>
        </p:nvSpPr>
        <p:spPr>
          <a:xfrm>
            <a:off x="6723530" y="528874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 </a:t>
            </a:r>
            <a:r>
              <a:rPr lang="en-US" dirty="0"/>
              <a:t>= 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814D2-AF1E-4966-6D7F-134DD9077E66}"/>
              </a:ext>
            </a:extLst>
          </p:cNvPr>
          <p:cNvSpPr txBox="1"/>
          <p:nvPr/>
        </p:nvSpPr>
        <p:spPr>
          <a:xfrm>
            <a:off x="1333375" y="5658078"/>
            <a:ext cx="159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direction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E6CF09-A168-12CB-0E2A-952B453F7D9B}"/>
              </a:ext>
            </a:extLst>
          </p:cNvPr>
          <p:cNvSpPr txBox="1"/>
          <p:nvPr/>
        </p:nvSpPr>
        <p:spPr>
          <a:xfrm>
            <a:off x="6096306" y="5658078"/>
            <a:ext cx="192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Opposite direction</a:t>
            </a:r>
          </a:p>
        </p:txBody>
      </p:sp>
    </p:spTree>
    <p:extLst>
      <p:ext uri="{BB962C8B-B14F-4D97-AF65-F5344CB8AC3E}">
        <p14:creationId xmlns:p14="http://schemas.microsoft.com/office/powerpoint/2010/main" val="254894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 Correlation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0" name="Picture 2" descr="Perfect positive correlation and Perfect negative correlation">
            <a:extLst>
              <a:ext uri="{FF2B5EF4-FFF2-40B4-BE49-F238E27FC236}">
                <a16:creationId xmlns:a16="http://schemas.microsoft.com/office/drawing/2014/main" id="{A87722B4-B40A-54F2-1065-E8E8220C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55" y="2030681"/>
            <a:ext cx="6551689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5707C-BCF8-6559-C659-8C9F65CEA52D}"/>
              </a:ext>
            </a:extLst>
          </p:cNvPr>
          <p:cNvSpPr txBox="1"/>
          <p:nvPr/>
        </p:nvSpPr>
        <p:spPr>
          <a:xfrm>
            <a:off x="550692" y="1434683"/>
            <a:ext cx="5907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Strong relationship: </a:t>
            </a:r>
            <a:r>
              <a:rPr lang="en-US" sz="2800" i="1" dirty="0">
                <a:solidFill>
                  <a:srgbClr val="002060"/>
                </a:solidFill>
              </a:rPr>
              <a:t>r</a:t>
            </a:r>
            <a:r>
              <a:rPr lang="en-US" sz="2800" dirty="0">
                <a:solidFill>
                  <a:srgbClr val="002060"/>
                </a:solidFill>
              </a:rPr>
              <a:t> is greater than .5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E2224-E916-B613-E55F-2897297C1DF7}"/>
              </a:ext>
            </a:extLst>
          </p:cNvPr>
          <p:cNvSpPr txBox="1"/>
          <p:nvPr/>
        </p:nvSpPr>
        <p:spPr>
          <a:xfrm>
            <a:off x="4822446" y="6400831"/>
            <a:ext cx="3709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https://</a:t>
            </a:r>
            <a:r>
              <a:rPr lang="en-US" sz="1100" i="1" dirty="0" err="1"/>
              <a:t>www.scribbr.com</a:t>
            </a:r>
            <a:r>
              <a:rPr lang="en-US" sz="1100" i="1" dirty="0"/>
              <a:t>/statistics/correlation-coefficient/</a:t>
            </a:r>
          </a:p>
        </p:txBody>
      </p:sp>
    </p:spTree>
    <p:extLst>
      <p:ext uri="{BB962C8B-B14F-4D97-AF65-F5344CB8AC3E}">
        <p14:creationId xmlns:p14="http://schemas.microsoft.com/office/powerpoint/2010/main" val="285520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 Correlation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100" name="Picture 4" descr="Low positive correlation and low negative correlation">
            <a:extLst>
              <a:ext uri="{FF2B5EF4-FFF2-40B4-BE49-F238E27FC236}">
                <a16:creationId xmlns:a16="http://schemas.microsoft.com/office/drawing/2014/main" id="{8B5C37A9-76D7-F5E4-88E7-3C7D51DF6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34" y="1986383"/>
            <a:ext cx="6532332" cy="416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8139CE-7422-9069-A1B8-6D89B49BFB0D}"/>
              </a:ext>
            </a:extLst>
          </p:cNvPr>
          <p:cNvSpPr txBox="1"/>
          <p:nvPr/>
        </p:nvSpPr>
        <p:spPr>
          <a:xfrm>
            <a:off x="725681" y="1427538"/>
            <a:ext cx="6039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</a:rPr>
              <a:t>Weak relationship: </a:t>
            </a:r>
            <a:r>
              <a:rPr lang="en-US" sz="2800" i="1" dirty="0">
                <a:solidFill>
                  <a:srgbClr val="002060"/>
                </a:solidFill>
              </a:rPr>
              <a:t>r</a:t>
            </a:r>
            <a:r>
              <a:rPr lang="en-US" sz="2800" dirty="0">
                <a:solidFill>
                  <a:srgbClr val="002060"/>
                </a:solidFill>
              </a:rPr>
              <a:t> is between 0 and 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64463-CD1C-AA45-79FA-D099095CDEF7}"/>
              </a:ext>
            </a:extLst>
          </p:cNvPr>
          <p:cNvSpPr txBox="1"/>
          <p:nvPr/>
        </p:nvSpPr>
        <p:spPr>
          <a:xfrm>
            <a:off x="4822446" y="6400831"/>
            <a:ext cx="3709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https://</a:t>
            </a:r>
            <a:r>
              <a:rPr lang="en-US" sz="1100" i="1" dirty="0" err="1"/>
              <a:t>www.scribbr.com</a:t>
            </a:r>
            <a:r>
              <a:rPr lang="en-US" sz="1100" i="1" dirty="0"/>
              <a:t>/statistics/correlation-coefficient/</a:t>
            </a:r>
          </a:p>
        </p:txBody>
      </p:sp>
    </p:spTree>
    <p:extLst>
      <p:ext uri="{BB962C8B-B14F-4D97-AF65-F5344CB8AC3E}">
        <p14:creationId xmlns:p14="http://schemas.microsoft.com/office/powerpoint/2010/main" val="140453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5125"/>
            <a:ext cx="8640000" cy="86400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3411-12EE-44B2-8140-A1D56D131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672216"/>
            <a:ext cx="7920000" cy="2641879"/>
          </a:xfrm>
        </p:spPr>
        <p:txBody>
          <a:bodyPr>
            <a:normAutofit/>
          </a:bodyPr>
          <a:lstStyle/>
          <a:p>
            <a:pPr marL="357188" indent="-357188">
              <a:spcBef>
                <a:spcPts val="1200"/>
              </a:spcBef>
            </a:pPr>
            <a:r>
              <a:rPr lang="en-GB" dirty="0">
                <a:solidFill>
                  <a:srgbClr val="002060"/>
                </a:solidFill>
              </a:rPr>
              <a:t>Variables must be measured at interval or ratio level (continuous).</a:t>
            </a:r>
          </a:p>
          <a:p>
            <a:pPr marL="357188" indent="-357188">
              <a:spcBef>
                <a:spcPts val="1200"/>
              </a:spcBef>
            </a:pPr>
            <a:r>
              <a:rPr lang="en-GB" dirty="0">
                <a:solidFill>
                  <a:srgbClr val="002060"/>
                </a:solidFill>
              </a:rPr>
              <a:t>Related pairs:</a:t>
            </a:r>
          </a:p>
          <a:p>
            <a:pPr marL="814388" lvl="1" indent="-357188">
              <a:spcBef>
                <a:spcPts val="1200"/>
              </a:spcBef>
            </a:pPr>
            <a:r>
              <a:rPr lang="en-GB" dirty="0">
                <a:solidFill>
                  <a:srgbClr val="002060"/>
                </a:solidFill>
              </a:rPr>
              <a:t>Each subject/observation must provide a score on variable X and Y. In other words, both pieces of information are from the same subject.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213776-18A8-7CF2-5AF4-D4FCA12F7D97}"/>
              </a:ext>
            </a:extLst>
          </p:cNvPr>
          <p:cNvSpPr txBox="1">
            <a:spLocks/>
          </p:cNvSpPr>
          <p:nvPr/>
        </p:nvSpPr>
        <p:spPr>
          <a:xfrm>
            <a:off x="628650" y="4351421"/>
            <a:ext cx="7920000" cy="21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spcBef>
                <a:spcPts val="1200"/>
              </a:spcBef>
            </a:pPr>
            <a:r>
              <a:rPr lang="en-GB" dirty="0">
                <a:solidFill>
                  <a:srgbClr val="002060"/>
                </a:solidFill>
              </a:rPr>
              <a:t>Independence of observations:</a:t>
            </a:r>
          </a:p>
          <a:p>
            <a:pPr marL="814388" lvl="1" indent="-357188">
              <a:spcBef>
                <a:spcPts val="1200"/>
              </a:spcBef>
            </a:pPr>
            <a:r>
              <a:rPr lang="en-GB" dirty="0">
                <a:solidFill>
                  <a:srgbClr val="002060"/>
                </a:solidFill>
              </a:rPr>
              <a:t>The observations that make up your data must be independent of one another.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8CC009-5229-5C9E-125E-E35D206AB7A9}"/>
              </a:ext>
            </a:extLst>
          </p:cNvPr>
          <p:cNvSpPr txBox="1">
            <a:spLocks/>
          </p:cNvSpPr>
          <p:nvPr/>
        </p:nvSpPr>
        <p:spPr>
          <a:xfrm>
            <a:off x="628650" y="5793422"/>
            <a:ext cx="7920000" cy="21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spcBef>
                <a:spcPts val="1200"/>
              </a:spcBef>
            </a:pPr>
            <a:r>
              <a:rPr lang="en-GB" dirty="0">
                <a:solidFill>
                  <a:srgbClr val="002060"/>
                </a:solidFill>
              </a:rPr>
              <a:t>Normal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26097-4DD6-4E47-D9B6-A799BEA88FCF}"/>
              </a:ext>
            </a:extLst>
          </p:cNvPr>
          <p:cNvSpPr txBox="1"/>
          <p:nvPr/>
        </p:nvSpPr>
        <p:spPr>
          <a:xfrm>
            <a:off x="5659535" y="6395169"/>
            <a:ext cx="2602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/>
              <a:t>Pallant</a:t>
            </a:r>
            <a:r>
              <a:rPr lang="en-GB" sz="1200" i="1" dirty="0"/>
              <a:t>, J. (2010). SPSS survival manual</a:t>
            </a:r>
          </a:p>
        </p:txBody>
      </p:sp>
    </p:spTree>
    <p:extLst>
      <p:ext uri="{BB962C8B-B14F-4D97-AF65-F5344CB8AC3E}">
        <p14:creationId xmlns:p14="http://schemas.microsoft.com/office/powerpoint/2010/main" val="20828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B292-B72D-4C1D-B416-058EFCE6D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Correlation in SPSS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FBC3B-2110-464D-9ACD-2D22B3E4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A5E9F5-AC8C-E1B5-0C55-22040FE6B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8270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Go to: </a:t>
            </a:r>
            <a:r>
              <a:rPr lang="en-US" sz="2800" dirty="0">
                <a:hlinkClick r:id="rId3"/>
              </a:rPr>
              <a:t>www.openup.co.uk/spss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Click the link to access the support website</a:t>
            </a:r>
          </a:p>
          <a:p>
            <a:pPr marL="514350" indent="-514350">
              <a:buAutoNum type="arabicPeriod"/>
            </a:pPr>
            <a:r>
              <a:rPr lang="en-US" sz="2800" dirty="0"/>
              <a:t>Under ‘Data Files &amp; Exercises’ click ‘Data Files’</a:t>
            </a:r>
          </a:p>
          <a:p>
            <a:pPr marL="514350" indent="-514350">
              <a:buAutoNum type="arabicPeriod"/>
            </a:pPr>
            <a:r>
              <a:rPr lang="en-US" sz="2800" dirty="0"/>
              <a:t>Download the </a:t>
            </a:r>
            <a:r>
              <a:rPr lang="en-US" sz="2800" b="1" u="sng" dirty="0"/>
              <a:t>survey.zip</a:t>
            </a:r>
            <a:r>
              <a:rPr lang="en-US" sz="2800" b="1" dirty="0"/>
              <a:t> </a:t>
            </a:r>
            <a:r>
              <a:rPr lang="en-US" sz="2800" dirty="0"/>
              <a:t>file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Then follow along!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7970D-40DA-5D40-124B-C3E21F92B36B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ABE91-4E84-2FCA-1A2B-7F52BC4E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716" y="3235139"/>
            <a:ext cx="2606188" cy="3257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8644D6-C276-F70B-F833-C36B49E88D35}"/>
              </a:ext>
            </a:extLst>
          </p:cNvPr>
          <p:cNvSpPr txBox="1"/>
          <p:nvPr/>
        </p:nvSpPr>
        <p:spPr>
          <a:xfrm>
            <a:off x="1068663" y="4898369"/>
            <a:ext cx="3817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do this, you will need to install SPSS: </a:t>
            </a:r>
            <a:r>
              <a:rPr lang="en-GB" dirty="0">
                <a:hlinkClick r:id="rId5"/>
              </a:rPr>
              <a:t>https://www.kent.ac.uk/software/spss-statistics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8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DE65E-B3D3-430D-BC5C-8D6E89B19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00" y="394356"/>
            <a:ext cx="8640000" cy="864000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Upcoming workshops…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ED6E6-CDFF-4C50-87EF-12137428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C632D-7DBE-4534-8DFC-547A3DE1EDB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BA1165-D661-2204-1955-55F41A6B8F7D}"/>
              </a:ext>
            </a:extLst>
          </p:cNvPr>
          <p:cNvSpPr txBox="1">
            <a:spLocks/>
          </p:cNvSpPr>
          <p:nvPr/>
        </p:nvSpPr>
        <p:spPr>
          <a:xfrm>
            <a:off x="210800" y="4134444"/>
            <a:ext cx="830455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7448AD-3B68-4110-76BC-63AC5C49C8CE}"/>
              </a:ext>
            </a:extLst>
          </p:cNvPr>
          <p:cNvSpPr/>
          <p:nvPr/>
        </p:nvSpPr>
        <p:spPr>
          <a:xfrm>
            <a:off x="2495437" y="4767611"/>
            <a:ext cx="640725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dirty="0" err="1"/>
              <a:t>www.kent.ac.uk</a:t>
            </a:r>
            <a:r>
              <a:rPr lang="en-GB" sz="2400" dirty="0"/>
              <a:t>/student-learning-advisory-service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165BE0-6E53-40D9-BEC4-A5EECF123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58" y="4589154"/>
            <a:ext cx="1859250" cy="18744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15173C6-550F-3B79-2C56-A3AD7A45C4D3}"/>
              </a:ext>
            </a:extLst>
          </p:cNvPr>
          <p:cNvGrpSpPr/>
          <p:nvPr/>
        </p:nvGrpSpPr>
        <p:grpSpPr>
          <a:xfrm>
            <a:off x="2417949" y="1376573"/>
            <a:ext cx="6237204" cy="3083970"/>
            <a:chOff x="3273890" y="1148156"/>
            <a:chExt cx="5457463" cy="28119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D4FA60-DA14-388B-5053-2CD593E26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5945" y="1148156"/>
              <a:ext cx="1756482" cy="13173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6365981-B53E-CEF9-CB0C-69ACDB1EC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630" y="1148156"/>
              <a:ext cx="1756483" cy="13173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794DAA8-CC01-DD5C-D384-2FA80D3A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3890" y="2639869"/>
              <a:ext cx="1760297" cy="13202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E084B2-B15D-B857-308F-28269D810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11835" y="2639868"/>
              <a:ext cx="1760297" cy="13202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60BB27-5682-EF78-10C1-89CB1F962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74871" y="2639868"/>
              <a:ext cx="1756482" cy="13173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C95AA863-EEF0-1489-7FFA-76D942D72DB7}"/>
              </a:ext>
            </a:extLst>
          </p:cNvPr>
          <p:cNvSpPr txBox="1">
            <a:spLocks/>
          </p:cNvSpPr>
          <p:nvPr/>
        </p:nvSpPr>
        <p:spPr>
          <a:xfrm>
            <a:off x="2495437" y="5599644"/>
            <a:ext cx="830455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maths/stats appointments available!</a:t>
            </a:r>
          </a:p>
        </p:txBody>
      </p:sp>
    </p:spTree>
    <p:extLst>
      <p:ext uri="{BB962C8B-B14F-4D97-AF65-F5344CB8AC3E}">
        <p14:creationId xmlns:p14="http://schemas.microsoft.com/office/powerpoint/2010/main" val="32771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1a9fa56-3f32-449a-a721-3e3f49aa5e9a}" enabled="0" method="" siteId="{51a9fa56-3f32-449a-a721-3e3f49aa5e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365</Words>
  <Application>Microsoft Office PowerPoint</Application>
  <PresentationFormat>On-screen Show (4:3)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Correlation</vt:lpstr>
      <vt:lpstr>Correlation</vt:lpstr>
      <vt:lpstr>Pearson Correlation</vt:lpstr>
      <vt:lpstr>Pearson Correlation</vt:lpstr>
      <vt:lpstr>Pearson Correlation</vt:lpstr>
      <vt:lpstr>Assumptions</vt:lpstr>
      <vt:lpstr>Correlation in SPSS</vt:lpstr>
      <vt:lpstr>Upcoming workshops…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De Moor</dc:creator>
  <cp:lastModifiedBy>Charlotte de Moor</cp:lastModifiedBy>
  <cp:revision>1</cp:revision>
  <dcterms:created xsi:type="dcterms:W3CDTF">2022-09-04T09:08:30Z</dcterms:created>
  <dcterms:modified xsi:type="dcterms:W3CDTF">2022-09-08T15:19:27Z</dcterms:modified>
</cp:coreProperties>
</file>