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308" r:id="rId3"/>
    <p:sldId id="309" r:id="rId4"/>
    <p:sldId id="310" r:id="rId5"/>
    <p:sldId id="323" r:id="rId6"/>
    <p:sldId id="324" r:id="rId7"/>
    <p:sldId id="295" r:id="rId8"/>
    <p:sldId id="326" r:id="rId9"/>
    <p:sldId id="327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C4425-CFE0-45E7-9CB9-5594F93DAAEE}" v="1" dt="2022-09-08T15:26:34.125"/>
    <p1510:client id="{6B711D4E-7408-4BFC-8910-3859750C7C3C}" v="762" dt="2022-09-08T14:48:49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33" autoAdjust="0"/>
    <p:restoredTop sz="28222" autoAdjust="0"/>
  </p:normalViewPr>
  <p:slideViewPr>
    <p:cSldViewPr snapToGrid="0">
      <p:cViewPr varScale="1">
        <p:scale>
          <a:sx n="20" d="100"/>
          <a:sy n="20" d="100"/>
        </p:scale>
        <p:origin x="25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de Moor" userId="a2044a43-eb66-43ab-b19e-d609df2044be" providerId="ADAL" clId="{6B711D4E-7408-4BFC-8910-3859750C7C3C}"/>
    <pc:docChg chg="undo custSel addSld delSld modSld modMainMaster">
      <pc:chgData name="Charlotte de Moor" userId="a2044a43-eb66-43ab-b19e-d609df2044be" providerId="ADAL" clId="{6B711D4E-7408-4BFC-8910-3859750C7C3C}" dt="2022-09-08T14:50:59.152" v="4906" actId="20577"/>
      <pc:docMkLst>
        <pc:docMk/>
      </pc:docMkLst>
      <pc:sldChg chg="modSp mod setBg">
        <pc:chgData name="Charlotte de Moor" userId="a2044a43-eb66-43ab-b19e-d609df2044be" providerId="ADAL" clId="{6B711D4E-7408-4BFC-8910-3859750C7C3C}" dt="2022-09-08T14:38:54.051" v="3814"/>
        <pc:sldMkLst>
          <pc:docMk/>
          <pc:sldMk cId="184762487" sldId="265"/>
        </pc:sldMkLst>
        <pc:spChg chg="mod">
          <ac:chgData name="Charlotte de Moor" userId="a2044a43-eb66-43ab-b19e-d609df2044be" providerId="ADAL" clId="{6B711D4E-7408-4BFC-8910-3859750C7C3C}" dt="2022-09-08T13:24:15.407" v="17" actId="20577"/>
          <ac:spMkLst>
            <pc:docMk/>
            <pc:sldMk cId="184762487" sldId="265"/>
            <ac:spMk id="80" creationId="{23CC9316-F753-44C5-9CC7-A664C2FDC279}"/>
          </ac:spMkLst>
        </pc:spChg>
      </pc:sldChg>
      <pc:sldChg chg="delSp modSp add mod modNotesTx">
        <pc:chgData name="Charlotte de Moor" userId="a2044a43-eb66-43ab-b19e-d609df2044be" providerId="ADAL" clId="{6B711D4E-7408-4BFC-8910-3859750C7C3C}" dt="2022-09-08T14:35:16.346" v="3480" actId="14100"/>
        <pc:sldMkLst>
          <pc:docMk/>
          <pc:sldMk cId="327713697" sldId="281"/>
        </pc:sldMkLst>
        <pc:grpChg chg="mod">
          <ac:chgData name="Charlotte de Moor" userId="a2044a43-eb66-43ab-b19e-d609df2044be" providerId="ADAL" clId="{6B711D4E-7408-4BFC-8910-3859750C7C3C}" dt="2022-09-08T14:35:16.346" v="3480" actId="14100"/>
          <ac:grpSpMkLst>
            <pc:docMk/>
            <pc:sldMk cId="327713697" sldId="281"/>
            <ac:grpSpMk id="14" creationId="{915173C6-550F-3B79-2C56-A3AD7A45C4D3}"/>
          </ac:grpSpMkLst>
        </pc:grpChg>
        <pc:picChg chg="del">
          <ac:chgData name="Charlotte de Moor" userId="a2044a43-eb66-43ab-b19e-d609df2044be" providerId="ADAL" clId="{6B711D4E-7408-4BFC-8910-3859750C7C3C}" dt="2022-09-08T14:34:59.900" v="3475" actId="478"/>
          <ac:picMkLst>
            <pc:docMk/>
            <pc:sldMk cId="327713697" sldId="281"/>
            <ac:picMk id="5" creationId="{FF60BB27-5682-EF78-10C1-89CB1F96217A}"/>
          </ac:picMkLst>
        </pc:picChg>
        <pc:picChg chg="del">
          <ac:chgData name="Charlotte de Moor" userId="a2044a43-eb66-43ab-b19e-d609df2044be" providerId="ADAL" clId="{6B711D4E-7408-4BFC-8910-3859750C7C3C}" dt="2022-09-08T14:34:57.052" v="3473" actId="478"/>
          <ac:picMkLst>
            <pc:docMk/>
            <pc:sldMk cId="327713697" sldId="281"/>
            <ac:picMk id="6" creationId="{FDD4FA60-DA14-388B-5053-2CD593E26213}"/>
          </ac:picMkLst>
        </pc:picChg>
        <pc:picChg chg="del">
          <ac:chgData name="Charlotte de Moor" userId="a2044a43-eb66-43ab-b19e-d609df2044be" providerId="ADAL" clId="{6B711D4E-7408-4BFC-8910-3859750C7C3C}" dt="2022-09-08T14:34:58.356" v="3474" actId="478"/>
          <ac:picMkLst>
            <pc:docMk/>
            <pc:sldMk cId="327713697" sldId="281"/>
            <ac:picMk id="7" creationId="{C6365981-B53E-CEF9-CB0C-69ACDB1EC1C2}"/>
          </ac:picMkLst>
        </pc:picChg>
      </pc:sldChg>
      <pc:sldChg chg="add setBg modNotesTx">
        <pc:chgData name="Charlotte de Moor" userId="a2044a43-eb66-43ab-b19e-d609df2044be" providerId="ADAL" clId="{6B711D4E-7408-4BFC-8910-3859750C7C3C}" dt="2022-09-08T14:50:59.152" v="4906" actId="20577"/>
        <pc:sldMkLst>
          <pc:docMk/>
          <pc:sldMk cId="38091313" sldId="295"/>
        </pc:sldMkLst>
      </pc:sldChg>
      <pc:sldChg chg="modSp add mod setBg modNotesTx">
        <pc:chgData name="Charlotte de Moor" userId="a2044a43-eb66-43ab-b19e-d609df2044be" providerId="ADAL" clId="{6B711D4E-7408-4BFC-8910-3859750C7C3C}" dt="2022-09-08T14:38:54.051" v="3814"/>
        <pc:sldMkLst>
          <pc:docMk/>
          <pc:sldMk cId="37051960" sldId="308"/>
        </pc:sldMkLst>
        <pc:spChg chg="mod">
          <ac:chgData name="Charlotte de Moor" userId="a2044a43-eb66-43ab-b19e-d609df2044be" providerId="ADAL" clId="{6B711D4E-7408-4BFC-8910-3859750C7C3C}" dt="2022-09-08T13:50:28.714" v="1585" actId="20577"/>
          <ac:spMkLst>
            <pc:docMk/>
            <pc:sldMk cId="37051960" sldId="308"/>
            <ac:spMk id="2" creationId="{B49DE65E-B3D3-430D-BC5C-8D6E89B1922C}"/>
          </ac:spMkLst>
        </pc:spChg>
        <pc:spChg chg="mod">
          <ac:chgData name="Charlotte de Moor" userId="a2044a43-eb66-43ab-b19e-d609df2044be" providerId="ADAL" clId="{6B711D4E-7408-4BFC-8910-3859750C7C3C}" dt="2022-09-08T13:25:25.719" v="216" actId="20577"/>
          <ac:spMkLst>
            <pc:docMk/>
            <pc:sldMk cId="37051960" sldId="308"/>
            <ac:spMk id="3" creationId="{12823411-12EE-44B2-8140-A1D56D131F5B}"/>
          </ac:spMkLst>
        </pc:spChg>
      </pc:sldChg>
      <pc:sldChg chg="modSp add mod modAnim modNotesTx">
        <pc:chgData name="Charlotte de Moor" userId="a2044a43-eb66-43ab-b19e-d609df2044be" providerId="ADAL" clId="{6B711D4E-7408-4BFC-8910-3859750C7C3C}" dt="2022-09-08T14:38:05.924" v="3812" actId="20577"/>
        <pc:sldMkLst>
          <pc:docMk/>
          <pc:sldMk cId="1349457824" sldId="309"/>
        </pc:sldMkLst>
        <pc:spChg chg="mod">
          <ac:chgData name="Charlotte de Moor" userId="a2044a43-eb66-43ab-b19e-d609df2044be" providerId="ADAL" clId="{6B711D4E-7408-4BFC-8910-3859750C7C3C}" dt="2022-09-08T13:50:32.103" v="1589" actId="20577"/>
          <ac:spMkLst>
            <pc:docMk/>
            <pc:sldMk cId="1349457824" sldId="309"/>
            <ac:spMk id="2" creationId="{B49DE65E-B3D3-430D-BC5C-8D6E89B1922C}"/>
          </ac:spMkLst>
        </pc:spChg>
        <pc:spChg chg="mod">
          <ac:chgData name="Charlotte de Moor" userId="a2044a43-eb66-43ab-b19e-d609df2044be" providerId="ADAL" clId="{6B711D4E-7408-4BFC-8910-3859750C7C3C}" dt="2022-09-08T14:21:34.781" v="2794" actId="20577"/>
          <ac:spMkLst>
            <pc:docMk/>
            <pc:sldMk cId="1349457824" sldId="309"/>
            <ac:spMk id="3" creationId="{12823411-12EE-44B2-8140-A1D56D131F5B}"/>
          </ac:spMkLst>
        </pc:spChg>
      </pc:sldChg>
      <pc:sldChg chg="new del">
        <pc:chgData name="Charlotte de Moor" userId="a2044a43-eb66-43ab-b19e-d609df2044be" providerId="ADAL" clId="{6B711D4E-7408-4BFC-8910-3859750C7C3C}" dt="2022-09-08T13:26:56.811" v="265" actId="47"/>
        <pc:sldMkLst>
          <pc:docMk/>
          <pc:sldMk cId="2769609945" sldId="309"/>
        </pc:sldMkLst>
      </pc:sldChg>
      <pc:sldChg chg="modSp add modAnim modNotesTx">
        <pc:chgData name="Charlotte de Moor" userId="a2044a43-eb66-43ab-b19e-d609df2044be" providerId="ADAL" clId="{6B711D4E-7408-4BFC-8910-3859750C7C3C}" dt="2022-09-08T14:22:56.313" v="2909" actId="20577"/>
        <pc:sldMkLst>
          <pc:docMk/>
          <pc:sldMk cId="59362697" sldId="310"/>
        </pc:sldMkLst>
        <pc:spChg chg="mod">
          <ac:chgData name="Charlotte de Moor" userId="a2044a43-eb66-43ab-b19e-d609df2044be" providerId="ADAL" clId="{6B711D4E-7408-4BFC-8910-3859750C7C3C}" dt="2022-09-08T13:50:35.493" v="1593" actId="20577"/>
          <ac:spMkLst>
            <pc:docMk/>
            <pc:sldMk cId="59362697" sldId="310"/>
            <ac:spMk id="2" creationId="{B49DE65E-B3D3-430D-BC5C-8D6E89B1922C}"/>
          </ac:spMkLst>
        </pc:spChg>
        <pc:spChg chg="mod">
          <ac:chgData name="Charlotte de Moor" userId="a2044a43-eb66-43ab-b19e-d609df2044be" providerId="ADAL" clId="{6B711D4E-7408-4BFC-8910-3859750C7C3C}" dt="2022-09-08T14:22:52.775" v="2908" actId="20577"/>
          <ac:spMkLst>
            <pc:docMk/>
            <pc:sldMk cId="59362697" sldId="310"/>
            <ac:spMk id="3" creationId="{12823411-12EE-44B2-8140-A1D56D131F5B}"/>
          </ac:spMkLst>
        </pc:spChg>
      </pc:sldChg>
      <pc:sldChg chg="addSp modSp add mod setBg modAnim modNotesTx">
        <pc:chgData name="Charlotte de Moor" userId="a2044a43-eb66-43ab-b19e-d609df2044be" providerId="ADAL" clId="{6B711D4E-7408-4BFC-8910-3859750C7C3C}" dt="2022-09-08T13:49:51.720" v="1577" actId="20577"/>
        <pc:sldMkLst>
          <pc:docMk/>
          <pc:sldMk cId="1678449736" sldId="323"/>
        </pc:sldMkLst>
        <pc:spChg chg="add mod">
          <ac:chgData name="Charlotte de Moor" userId="a2044a43-eb66-43ab-b19e-d609df2044be" providerId="ADAL" clId="{6B711D4E-7408-4BFC-8910-3859750C7C3C}" dt="2022-09-08T13:49:28.890" v="1572" actId="1036"/>
          <ac:spMkLst>
            <pc:docMk/>
            <pc:sldMk cId="1678449736" sldId="323"/>
            <ac:spMk id="3" creationId="{72F2F2DE-EF0F-BF48-A5F7-62B597DA8C44}"/>
          </ac:spMkLst>
        </pc:spChg>
        <pc:spChg chg="mod">
          <ac:chgData name="Charlotte de Moor" userId="a2044a43-eb66-43ab-b19e-d609df2044be" providerId="ADAL" clId="{6B711D4E-7408-4BFC-8910-3859750C7C3C}" dt="2022-09-08T13:45:54.417" v="1548" actId="12"/>
          <ac:spMkLst>
            <pc:docMk/>
            <pc:sldMk cId="1678449736" sldId="323"/>
            <ac:spMk id="7" creationId="{1B7858C5-C0A4-4752-D63F-A5595178E8A9}"/>
          </ac:spMkLst>
        </pc:spChg>
      </pc:sldChg>
      <pc:sldChg chg="addSp modSp add mod setBg modAnim modNotesTx">
        <pc:chgData name="Charlotte de Moor" userId="a2044a43-eb66-43ab-b19e-d609df2044be" providerId="ADAL" clId="{6B711D4E-7408-4BFC-8910-3859750C7C3C}" dt="2022-09-08T14:47:17.537" v="4247" actId="20577"/>
        <pc:sldMkLst>
          <pc:docMk/>
          <pc:sldMk cId="1683505176" sldId="324"/>
        </pc:sldMkLst>
        <pc:spChg chg="add mod">
          <ac:chgData name="Charlotte de Moor" userId="a2044a43-eb66-43ab-b19e-d609df2044be" providerId="ADAL" clId="{6B711D4E-7408-4BFC-8910-3859750C7C3C}" dt="2022-09-08T13:49:38.894" v="1574" actId="1076"/>
          <ac:spMkLst>
            <pc:docMk/>
            <pc:sldMk cId="1683505176" sldId="324"/>
            <ac:spMk id="8" creationId="{93453C81-B6F9-BEE1-208A-FF693BAEF10D}"/>
          </ac:spMkLst>
        </pc:spChg>
      </pc:sldChg>
      <pc:sldChg chg="addSp add mod setBg modAnim modNotesTx">
        <pc:chgData name="Charlotte de Moor" userId="a2044a43-eb66-43ab-b19e-d609df2044be" providerId="ADAL" clId="{6B711D4E-7408-4BFC-8910-3859750C7C3C}" dt="2022-09-08T13:59:43.324" v="2431" actId="22"/>
        <pc:sldMkLst>
          <pc:docMk/>
          <pc:sldMk cId="3412991682" sldId="326"/>
        </pc:sldMkLst>
        <pc:spChg chg="add">
          <ac:chgData name="Charlotte de Moor" userId="a2044a43-eb66-43ab-b19e-d609df2044be" providerId="ADAL" clId="{6B711D4E-7408-4BFC-8910-3859750C7C3C}" dt="2022-09-08T13:59:43.324" v="2431" actId="22"/>
          <ac:spMkLst>
            <pc:docMk/>
            <pc:sldMk cId="3412991682" sldId="326"/>
            <ac:spMk id="7" creationId="{0E03F26F-151A-97A1-02E3-3572F866E717}"/>
          </ac:spMkLst>
        </pc:spChg>
      </pc:sldChg>
      <pc:sldChg chg="addSp delSp modSp add mod delAnim modNotesTx">
        <pc:chgData name="Charlotte de Moor" userId="a2044a43-eb66-43ab-b19e-d609df2044be" providerId="ADAL" clId="{6B711D4E-7408-4BFC-8910-3859750C7C3C}" dt="2022-09-08T14:33:15.866" v="3470" actId="14100"/>
        <pc:sldMkLst>
          <pc:docMk/>
          <pc:sldMk cId="3120012785" sldId="327"/>
        </pc:sldMkLst>
        <pc:spChg chg="mod">
          <ac:chgData name="Charlotte de Moor" userId="a2044a43-eb66-43ab-b19e-d609df2044be" providerId="ADAL" clId="{6B711D4E-7408-4BFC-8910-3859750C7C3C}" dt="2022-09-08T14:24:29.418" v="2960" actId="1076"/>
          <ac:spMkLst>
            <pc:docMk/>
            <pc:sldMk cId="3120012785" sldId="327"/>
            <ac:spMk id="2" creationId="{B49DE65E-B3D3-430D-BC5C-8D6E89B1922C}"/>
          </ac:spMkLst>
        </pc:spChg>
        <pc:spChg chg="add mod">
          <ac:chgData name="Charlotte de Moor" userId="a2044a43-eb66-43ab-b19e-d609df2044be" providerId="ADAL" clId="{6B711D4E-7408-4BFC-8910-3859750C7C3C}" dt="2022-09-08T14:32:56.962" v="3467" actId="115"/>
          <ac:spMkLst>
            <pc:docMk/>
            <pc:sldMk cId="3120012785" sldId="327"/>
            <ac:spMk id="3" creationId="{9F71E589-BB03-FD92-99E5-4266F54F57B5}"/>
          </ac:spMkLst>
        </pc:spChg>
        <pc:spChg chg="del mod">
          <ac:chgData name="Charlotte de Moor" userId="a2044a43-eb66-43ab-b19e-d609df2044be" providerId="ADAL" clId="{6B711D4E-7408-4BFC-8910-3859750C7C3C}" dt="2022-09-08T14:31:17.095" v="3441" actId="478"/>
          <ac:spMkLst>
            <pc:docMk/>
            <pc:sldMk cId="3120012785" sldId="327"/>
            <ac:spMk id="5" creationId="{EB0CC1D1-43B8-CC0F-03F6-77E6313FFBBE}"/>
          </ac:spMkLst>
        </pc:spChg>
        <pc:spChg chg="add">
          <ac:chgData name="Charlotte de Moor" userId="a2044a43-eb66-43ab-b19e-d609df2044be" providerId="ADAL" clId="{6B711D4E-7408-4BFC-8910-3859750C7C3C}" dt="2022-09-08T14:33:06.956" v="3468" actId="22"/>
          <ac:spMkLst>
            <pc:docMk/>
            <pc:sldMk cId="3120012785" sldId="327"/>
            <ac:spMk id="8" creationId="{C95D25F0-0E59-CADC-A08A-029D1E05F27D}"/>
          </ac:spMkLst>
        </pc:spChg>
        <pc:spChg chg="del">
          <ac:chgData name="Charlotte de Moor" userId="a2044a43-eb66-43ab-b19e-d609df2044be" providerId="ADAL" clId="{6B711D4E-7408-4BFC-8910-3859750C7C3C}" dt="2022-09-08T13:59:50.841" v="2433" actId="478"/>
          <ac:spMkLst>
            <pc:docMk/>
            <pc:sldMk cId="3120012785" sldId="327"/>
            <ac:spMk id="9" creationId="{1D8C7085-66EC-6A18-1B89-0E254B91F37A}"/>
          </ac:spMkLst>
        </pc:spChg>
        <pc:spChg chg="del">
          <ac:chgData name="Charlotte de Moor" userId="a2044a43-eb66-43ab-b19e-d609df2044be" providerId="ADAL" clId="{6B711D4E-7408-4BFC-8910-3859750C7C3C}" dt="2022-09-08T13:59:48.585" v="2432" actId="478"/>
          <ac:spMkLst>
            <pc:docMk/>
            <pc:sldMk cId="3120012785" sldId="327"/>
            <ac:spMk id="10" creationId="{AAC2FAFA-ADD9-A018-75DE-FBDE8F3D7C56}"/>
          </ac:spMkLst>
        </pc:spChg>
        <pc:picChg chg="del">
          <ac:chgData name="Charlotte de Moor" userId="a2044a43-eb66-43ab-b19e-d609df2044be" providerId="ADAL" clId="{6B711D4E-7408-4BFC-8910-3859750C7C3C}" dt="2022-09-08T13:59:51.458" v="2434" actId="478"/>
          <ac:picMkLst>
            <pc:docMk/>
            <pc:sldMk cId="3120012785" sldId="327"/>
            <ac:picMk id="6" creationId="{A397F84E-7081-0134-D70F-EAF3F5FFA371}"/>
          </ac:picMkLst>
        </pc:picChg>
        <pc:picChg chg="add mod">
          <ac:chgData name="Charlotte de Moor" userId="a2044a43-eb66-43ab-b19e-d609df2044be" providerId="ADAL" clId="{6B711D4E-7408-4BFC-8910-3859750C7C3C}" dt="2022-09-08T14:33:15.866" v="3470" actId="14100"/>
          <ac:picMkLst>
            <pc:docMk/>
            <pc:sldMk cId="3120012785" sldId="327"/>
            <ac:picMk id="1026" creationId="{0D2F5796-6BA7-BBA7-827A-C9CCC59417EB}"/>
          </ac:picMkLst>
        </pc:picChg>
      </pc:sldChg>
      <pc:sldMasterChg chg="setBg modSldLayout">
        <pc:chgData name="Charlotte de Moor" userId="a2044a43-eb66-43ab-b19e-d609df2044be" providerId="ADAL" clId="{6B711D4E-7408-4BFC-8910-3859750C7C3C}" dt="2022-09-08T14:38:54.051" v="3814"/>
        <pc:sldMasterMkLst>
          <pc:docMk/>
          <pc:sldMasterMk cId="2176177242" sldId="2147483660"/>
        </pc:sldMasterMkLst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2087479956" sldId="2147483661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1502063014" sldId="2147483662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4237619943" sldId="2147483663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1242866930" sldId="2147483664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423326213" sldId="2147483665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1081771675" sldId="2147483666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2429591915" sldId="2147483667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2236424704" sldId="2147483668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3505540715" sldId="2147483669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3225621359" sldId="2147483670"/>
          </pc:sldLayoutMkLst>
        </pc:sldLayoutChg>
        <pc:sldLayoutChg chg="setBg">
          <pc:chgData name="Charlotte de Moor" userId="a2044a43-eb66-43ab-b19e-d609df2044be" providerId="ADAL" clId="{6B711D4E-7408-4BFC-8910-3859750C7C3C}" dt="2022-09-08T14:38:54.051" v="3814"/>
          <pc:sldLayoutMkLst>
            <pc:docMk/>
            <pc:sldMasterMk cId="2176177242" sldId="2147483660"/>
            <pc:sldLayoutMk cId="319965931" sldId="2147483671"/>
          </pc:sldLayoutMkLst>
        </pc:sldLayoutChg>
      </pc:sldMasterChg>
    </pc:docChg>
  </pc:docChgLst>
  <pc:docChgLst>
    <pc:chgData name="Charlotte de Moor" userId="a2044a43-eb66-43ab-b19e-d609df2044be" providerId="ADAL" clId="{227C4425-CFE0-45E7-9CB9-5594F93DAAEE}"/>
    <pc:docChg chg="modSld">
      <pc:chgData name="Charlotte de Moor" userId="a2044a43-eb66-43ab-b19e-d609df2044be" providerId="ADAL" clId="{227C4425-CFE0-45E7-9CB9-5594F93DAAEE}" dt="2022-09-08T15:27:11.709" v="8" actId="20577"/>
      <pc:docMkLst>
        <pc:docMk/>
      </pc:docMkLst>
      <pc:sldChg chg="modNotesTx">
        <pc:chgData name="Charlotte de Moor" userId="a2044a43-eb66-43ab-b19e-d609df2044be" providerId="ADAL" clId="{227C4425-CFE0-45E7-9CB9-5594F93DAAEE}" dt="2022-09-08T15:27:02.421" v="6" actId="20577"/>
        <pc:sldMkLst>
          <pc:docMk/>
          <pc:sldMk cId="38091313" sldId="295"/>
        </pc:sldMkLst>
      </pc:sldChg>
      <pc:sldChg chg="modSp modAnim modNotesTx">
        <pc:chgData name="Charlotte de Moor" userId="a2044a43-eb66-43ab-b19e-d609df2044be" providerId="ADAL" clId="{227C4425-CFE0-45E7-9CB9-5594F93DAAEE}" dt="2022-09-08T15:26:37.217" v="1" actId="20577"/>
        <pc:sldMkLst>
          <pc:docMk/>
          <pc:sldMk cId="37051960" sldId="308"/>
        </pc:sldMkLst>
        <pc:spChg chg="mod">
          <ac:chgData name="Charlotte de Moor" userId="a2044a43-eb66-43ab-b19e-d609df2044be" providerId="ADAL" clId="{227C4425-CFE0-45E7-9CB9-5594F93DAAEE}" dt="2022-09-08T15:26:34.125" v="0" actId="20577"/>
          <ac:spMkLst>
            <pc:docMk/>
            <pc:sldMk cId="37051960" sldId="308"/>
            <ac:spMk id="3" creationId="{12823411-12EE-44B2-8140-A1D56D131F5B}"/>
          </ac:spMkLst>
        </pc:spChg>
      </pc:sldChg>
      <pc:sldChg chg="modNotesTx">
        <pc:chgData name="Charlotte de Moor" userId="a2044a43-eb66-43ab-b19e-d609df2044be" providerId="ADAL" clId="{227C4425-CFE0-45E7-9CB9-5594F93DAAEE}" dt="2022-09-08T15:26:42.939" v="2" actId="20577"/>
        <pc:sldMkLst>
          <pc:docMk/>
          <pc:sldMk cId="1349457824" sldId="309"/>
        </pc:sldMkLst>
      </pc:sldChg>
      <pc:sldChg chg="modNotesTx">
        <pc:chgData name="Charlotte de Moor" userId="a2044a43-eb66-43ab-b19e-d609df2044be" providerId="ADAL" clId="{227C4425-CFE0-45E7-9CB9-5594F93DAAEE}" dt="2022-09-08T15:26:45.770" v="3" actId="20577"/>
        <pc:sldMkLst>
          <pc:docMk/>
          <pc:sldMk cId="59362697" sldId="310"/>
        </pc:sldMkLst>
      </pc:sldChg>
      <pc:sldChg chg="modNotesTx">
        <pc:chgData name="Charlotte de Moor" userId="a2044a43-eb66-43ab-b19e-d609df2044be" providerId="ADAL" clId="{227C4425-CFE0-45E7-9CB9-5594F93DAAEE}" dt="2022-09-08T15:26:48.540" v="4" actId="20577"/>
        <pc:sldMkLst>
          <pc:docMk/>
          <pc:sldMk cId="1678449736" sldId="323"/>
        </pc:sldMkLst>
      </pc:sldChg>
      <pc:sldChg chg="modNotesTx">
        <pc:chgData name="Charlotte de Moor" userId="a2044a43-eb66-43ab-b19e-d609df2044be" providerId="ADAL" clId="{227C4425-CFE0-45E7-9CB9-5594F93DAAEE}" dt="2022-09-08T15:26:59.525" v="5" actId="20577"/>
        <pc:sldMkLst>
          <pc:docMk/>
          <pc:sldMk cId="1683505176" sldId="324"/>
        </pc:sldMkLst>
      </pc:sldChg>
      <pc:sldChg chg="modNotesTx">
        <pc:chgData name="Charlotte de Moor" userId="a2044a43-eb66-43ab-b19e-d609df2044be" providerId="ADAL" clId="{227C4425-CFE0-45E7-9CB9-5594F93DAAEE}" dt="2022-09-08T15:27:05.666" v="7" actId="20577"/>
        <pc:sldMkLst>
          <pc:docMk/>
          <pc:sldMk cId="3412991682" sldId="326"/>
        </pc:sldMkLst>
      </pc:sldChg>
      <pc:sldChg chg="modNotesTx">
        <pc:chgData name="Charlotte de Moor" userId="a2044a43-eb66-43ab-b19e-d609df2044be" providerId="ADAL" clId="{227C4425-CFE0-45E7-9CB9-5594F93DAAEE}" dt="2022-09-08T15:27:11.709" v="8" actId="20577"/>
        <pc:sldMkLst>
          <pc:docMk/>
          <pc:sldMk cId="3120012785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1B94-BCBB-4D96-BDB7-90EA6111DF0C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F6C2F-E9DD-486C-A4A4-C9EB5DA2E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0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67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22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9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6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4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1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6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F6C2F-E9DD-486C-A4A4-C9EB5DA2E1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7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dirty="0"/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8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7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7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06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1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2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7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9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4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5D96-C734-4205-BDC6-ADD765A5D549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8E48-9609-4F80-96CE-AF6DD222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7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ent.ac.uk/software/spss-statistics" TargetMode="External"/><Relationship Id="rId4" Type="http://schemas.openxmlformats.org/officeDocument/2006/relationships/hyperlink" Target="http://www.discoveringstatistics.com/docs/ds_data_files/SPSS%20Data%20Fil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keyboard&#10;&#10;Description automatically generated">
            <a:extLst>
              <a:ext uri="{FF2B5EF4-FFF2-40B4-BE49-F238E27FC236}">
                <a16:creationId xmlns:a16="http://schemas.microsoft.com/office/drawing/2014/main" id="{81108153-77C8-489F-9451-EC6BA91B2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9"/>
          <a:stretch/>
        </p:blipFill>
        <p:spPr>
          <a:xfrm>
            <a:off x="0" y="2947647"/>
            <a:ext cx="9144000" cy="3906005"/>
          </a:xfrm>
          <a:prstGeom prst="rect">
            <a:avLst/>
          </a:prstGeom>
          <a:solidFill>
            <a:srgbClr val="FFFDDD"/>
          </a:solidFill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1655A4C-D83C-4230-9EF0-33609FACD9B9}"/>
              </a:ext>
            </a:extLst>
          </p:cNvPr>
          <p:cNvSpPr/>
          <p:nvPr/>
        </p:nvSpPr>
        <p:spPr>
          <a:xfrm>
            <a:off x="3447033" y="6351659"/>
            <a:ext cx="54263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 err="1"/>
              <a:t>www.kent.ac.uk</a:t>
            </a:r>
            <a:r>
              <a:rPr lang="en-GB" sz="2000" dirty="0"/>
              <a:t>/student-learning-advisory-service</a:t>
            </a:r>
          </a:p>
        </p:txBody>
      </p:sp>
      <p:pic>
        <p:nvPicPr>
          <p:cNvPr id="79" name="Picture 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86DCAB-2CE8-43C1-92C2-74136878D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8" y="1"/>
            <a:ext cx="3582147" cy="10800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3CC9316-F753-44C5-9CC7-A664C2FDC279}"/>
              </a:ext>
            </a:extLst>
          </p:cNvPr>
          <p:cNvSpPr txBox="1"/>
          <p:nvPr/>
        </p:nvSpPr>
        <p:spPr>
          <a:xfrm>
            <a:off x="226717" y="1183909"/>
            <a:ext cx="8722233" cy="1015663"/>
          </a:xfrm>
          <a:prstGeom prst="rect">
            <a:avLst/>
          </a:prstGeom>
          <a:solidFill>
            <a:srgbClr val="FFFDDD"/>
          </a:solidFill>
          <a:ln w="19050">
            <a:solidFill>
              <a:srgbClr val="003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</a:t>
            </a:r>
            <a:r>
              <a:rPr lang="en-GB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6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endParaRPr lang="en-GB" sz="6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49D35-F8E8-4FD3-9D69-23E60734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00" y="394356"/>
            <a:ext cx="8640000" cy="86400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Upcoming workshops…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BA1165-D661-2204-1955-55F41A6B8F7D}"/>
              </a:ext>
            </a:extLst>
          </p:cNvPr>
          <p:cNvSpPr txBox="1">
            <a:spLocks/>
          </p:cNvSpPr>
          <p:nvPr/>
        </p:nvSpPr>
        <p:spPr>
          <a:xfrm>
            <a:off x="210800" y="4134444"/>
            <a:ext cx="830455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7448AD-3B68-4110-76BC-63AC5C49C8CE}"/>
              </a:ext>
            </a:extLst>
          </p:cNvPr>
          <p:cNvSpPr/>
          <p:nvPr/>
        </p:nvSpPr>
        <p:spPr>
          <a:xfrm>
            <a:off x="2495437" y="4767611"/>
            <a:ext cx="640725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 err="1"/>
              <a:t>www.kent.ac.uk</a:t>
            </a:r>
            <a:r>
              <a:rPr lang="en-GB" sz="2400" dirty="0"/>
              <a:t>/student-learning-advisory-service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165BE0-6E53-40D9-BEC4-A5EECF12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58" y="4589154"/>
            <a:ext cx="1859250" cy="18744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15173C6-550F-3B79-2C56-A3AD7A45C4D3}"/>
              </a:ext>
            </a:extLst>
          </p:cNvPr>
          <p:cNvGrpSpPr/>
          <p:nvPr/>
        </p:nvGrpSpPr>
        <p:grpSpPr>
          <a:xfrm>
            <a:off x="2255208" y="1779720"/>
            <a:ext cx="5954017" cy="2242921"/>
            <a:chOff x="3273890" y="2639868"/>
            <a:chExt cx="3598242" cy="13202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94DAA8-CC01-DD5C-D384-2FA80D3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3890" y="2639869"/>
              <a:ext cx="1760297" cy="13202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E084B2-B15D-B857-308F-28269D810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1835" y="2639868"/>
              <a:ext cx="1760297" cy="13202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C95AA863-EEF0-1489-7FFA-76D942D72DB7}"/>
              </a:ext>
            </a:extLst>
          </p:cNvPr>
          <p:cNvSpPr txBox="1">
            <a:spLocks/>
          </p:cNvSpPr>
          <p:nvPr/>
        </p:nvSpPr>
        <p:spPr>
          <a:xfrm>
            <a:off x="2495437" y="5599644"/>
            <a:ext cx="830455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maths/stats appointments available!</a:t>
            </a:r>
          </a:p>
        </p:txBody>
      </p:sp>
    </p:spTree>
    <p:extLst>
      <p:ext uri="{BB962C8B-B14F-4D97-AF65-F5344CB8AC3E}">
        <p14:creationId xmlns:p14="http://schemas.microsoft.com/office/powerpoint/2010/main" val="32771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</a:t>
            </a: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endParaRPr lang="en-GB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442441"/>
            <a:ext cx="7920000" cy="5220000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ts val="24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 will introduce chi square test, in particular we will cover:</a:t>
            </a:r>
          </a:p>
          <a:p>
            <a:pPr marL="814388" lvl="1" indent="-357188">
              <a:lnSpc>
                <a:spcPct val="100000"/>
              </a:lnSpc>
              <a:spcBef>
                <a:spcPts val="24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a chi square test is</a:t>
            </a:r>
          </a:p>
          <a:p>
            <a:pPr marL="814388" lvl="1" indent="-357188">
              <a:lnSpc>
                <a:spcPct val="100000"/>
              </a:lnSpc>
              <a:spcBef>
                <a:spcPts val="24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Chi square test in SPSS</a:t>
            </a:r>
          </a:p>
          <a:p>
            <a:pPr marL="357188" indent="-357188">
              <a:lnSpc>
                <a:spcPct val="100000"/>
              </a:lnSpc>
              <a:spcBef>
                <a:spcPts val="24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This presentation is intended for students in initial stages of Statistics. No previous knowledge is required.</a:t>
            </a:r>
          </a:p>
          <a:p>
            <a:pPr marL="357188" indent="-357188">
              <a:spcBef>
                <a:spcPts val="1200"/>
              </a:spcBef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</a:t>
            </a: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endParaRPr lang="en-GB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442441"/>
            <a:ext cx="7920000" cy="5220000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ts val="24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 non-parametric test that is used to measure the association between two categorical variables.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357188" indent="-357188">
              <a:lnSpc>
                <a:spcPct val="100000"/>
              </a:lnSpc>
              <a:spcBef>
                <a:spcPts val="24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We use it when we have observed frequencies of a categorial variable (e.g., male vs female, healthy vs sick).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</a:t>
            </a:r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4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endParaRPr lang="en-GB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442441"/>
            <a:ext cx="7920000" cy="52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There are 2 types of chi-square tests: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chi-square goodness of fit test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is used to compare the observed frequencies in a data sample with the frequencies based on some prior expectation – either empirical or theoretical.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chi-square test of independence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assesses whether observed frequencies are dependent on (i.e., contingent on) certain conditions.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Chi-square frequency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0CC1D1-43B8-CC0F-03F6-77E6313FF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99" y="1437062"/>
            <a:ext cx="8283002" cy="43513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 frequency distribution table / contingency table shows how observations are distributed between different groups (i.e., the number of observations in each group).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923F7-9050-C0A9-17DE-10F62821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558500"/>
            <a:ext cx="3234211" cy="40723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7858C5-C0A4-4752-D63F-A5595178E8A9}"/>
              </a:ext>
            </a:extLst>
          </p:cNvPr>
          <p:cNvSpPr txBox="1">
            <a:spLocks/>
          </p:cNvSpPr>
          <p:nvPr/>
        </p:nvSpPr>
        <p:spPr>
          <a:xfrm>
            <a:off x="4061010" y="2558500"/>
            <a:ext cx="4652489" cy="3832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chi-square goodness of fit test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can test whether these observed frequencies are significantly different from what was expected, such as equal frequencies.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Null hypothesis (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bird species visit the feeder in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same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proportions as the average over the past five years.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Alternative hypothesis (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bird species visit the feeder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proportions from the average over the past five years.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2F2DE-EF0F-BF48-A5F7-62B597DA8C44}"/>
              </a:ext>
            </a:extLst>
          </p:cNvPr>
          <p:cNvSpPr txBox="1"/>
          <p:nvPr/>
        </p:nvSpPr>
        <p:spPr>
          <a:xfrm>
            <a:off x="113751" y="6621321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https://www.scribbr.com/statistics/chi-square-tests/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784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Chi-square frequency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0CC1D1-43B8-CC0F-03F6-77E6313FF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99" y="1437062"/>
            <a:ext cx="8283002" cy="43513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 frequency distribution table / contingency table shows how observations are distributed between different groups (i.e., the number of observations in each group).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7858C5-C0A4-4752-D63F-A5595178E8A9}"/>
              </a:ext>
            </a:extLst>
          </p:cNvPr>
          <p:cNvSpPr txBox="1">
            <a:spLocks/>
          </p:cNvSpPr>
          <p:nvPr/>
        </p:nvSpPr>
        <p:spPr>
          <a:xfrm>
            <a:off x="4061012" y="2668194"/>
            <a:ext cx="4652489" cy="413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chi-square test of independence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can test whether these observed frequencies are significantly different from the frequencies expected if handedness is unrelated to nationality.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Null hypothesis (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proportion of people who are left-handed is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same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 Americans and Canadians.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Alternative hypothesis (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b="1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proportion of people who are left-handed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differs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between nationalities.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2FDD7-78A5-1CCC-BEE2-B6B4B817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99" y="2668194"/>
            <a:ext cx="3505689" cy="2324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453C81-B6F9-BEE1-208A-FF693BAEF10D}"/>
              </a:ext>
            </a:extLst>
          </p:cNvPr>
          <p:cNvSpPr txBox="1"/>
          <p:nvPr/>
        </p:nvSpPr>
        <p:spPr>
          <a:xfrm>
            <a:off x="101051" y="6533697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https://www.scribbr.com/statistics/chi-square-tests/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835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900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Assumptions of the </a:t>
            </a:r>
            <a:r>
              <a:rPr lang="en-GB" sz="4800" b="1" dirty="0" smtClean="0">
                <a:solidFill>
                  <a:srgbClr val="002060"/>
                </a:solidFill>
              </a:rPr>
              <a:t>Chi-square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49" y="2290311"/>
            <a:ext cx="7841101" cy="51797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Since we only require that the two variables are categorical, there are no assumptions required on the variables in the Chi-Square test.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5AE19-A325-46CE-BB5A-E2A13DB1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The X</a:t>
            </a:r>
            <a:r>
              <a:rPr lang="en-GB" sz="4800" b="1" baseline="30000" dirty="0">
                <a:solidFill>
                  <a:srgbClr val="002060"/>
                </a:solidFill>
              </a:rPr>
              <a:t>2</a:t>
            </a:r>
            <a:r>
              <a:rPr lang="en-GB" sz="4800" b="1" dirty="0">
                <a:solidFill>
                  <a:srgbClr val="002060"/>
                </a:solidFill>
              </a:rPr>
              <a:t> statistic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0CC1D1-43B8-CC0F-03F6-77E6313FF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99" y="1437062"/>
            <a:ext cx="82830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Both of Pearson’s chi-square tests use the same formula to calculate the chi-square (X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statistic: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7F84E-7081-0134-D70F-EAF3F5FFA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11" y="2447041"/>
            <a:ext cx="3253995" cy="12441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8C7085-66EC-6A18-1B89-0E254B91F37A}"/>
              </a:ext>
            </a:extLst>
          </p:cNvPr>
          <p:cNvSpPr txBox="1">
            <a:spLocks/>
          </p:cNvSpPr>
          <p:nvPr/>
        </p:nvSpPr>
        <p:spPr>
          <a:xfrm>
            <a:off x="3960159" y="2447041"/>
            <a:ext cx="4652489" cy="3832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Where: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is the chi-square statistic</a:t>
            </a:r>
          </a:p>
          <a:p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Σ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is the summation operator (i.e., it “takes the sum of”)</a:t>
            </a:r>
          </a:p>
          <a:p>
            <a:r>
              <a:rPr lang="en-GB" sz="2000" i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is the observed frequency</a:t>
            </a:r>
          </a:p>
          <a:p>
            <a:r>
              <a:rPr lang="en-GB" sz="2000" i="1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is the expected frequency</a:t>
            </a:r>
            <a:endParaRPr lang="en-GB" sz="20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C2FAFA-ADD9-A018-75DE-FBDE8F3D7C56}"/>
              </a:ext>
            </a:extLst>
          </p:cNvPr>
          <p:cNvSpPr txBox="1">
            <a:spLocks/>
          </p:cNvSpPr>
          <p:nvPr/>
        </p:nvSpPr>
        <p:spPr>
          <a:xfrm>
            <a:off x="531352" y="4701194"/>
            <a:ext cx="82830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larger the difference between the observations and expectations (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 the equation), the bigger the chi-square statistic will be.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chi-square statistic gets compared with a critical value using a chi-square critical value table or statistical software.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3F26F-151A-97A1-02E3-3572F866E717}"/>
              </a:ext>
            </a:extLst>
          </p:cNvPr>
          <p:cNvSpPr txBox="1"/>
          <p:nvPr/>
        </p:nvSpPr>
        <p:spPr>
          <a:xfrm>
            <a:off x="101051" y="6533697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https://www.scribbr.com/statistics/chi-square-tests/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129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699949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Chi-square </a:t>
            </a:r>
            <a:r>
              <a:rPr lang="en-GB" sz="4800" b="1" dirty="0" smtClean="0">
                <a:solidFill>
                  <a:srgbClr val="002060"/>
                </a:solidFill>
              </a:rPr>
              <a:t>test </a:t>
            </a:r>
            <a:r>
              <a:rPr lang="en-GB" sz="4800" b="1" dirty="0">
                <a:solidFill>
                  <a:srgbClr val="002060"/>
                </a:solidFill>
              </a:rPr>
              <a:t>of Independence in SPSS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 descr="Discovering Statistics Using IBM SPSS Statistics | SAGE Publications Ltd">
            <a:extLst>
              <a:ext uri="{FF2B5EF4-FFF2-40B4-BE49-F238E27FC236}">
                <a16:creationId xmlns:a16="http://schemas.microsoft.com/office/drawing/2014/main" id="{0D2F5796-6BA7-BBA7-827A-C9CCC594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94" y="3406889"/>
            <a:ext cx="2330476" cy="31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E589-BB03-FD92-99E5-4266F54F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Go to: </a:t>
            </a:r>
            <a:r>
              <a:rPr lang="en-GB" b="0" i="0" dirty="0">
                <a:hlinkClick r:id="rId4"/>
              </a:rPr>
              <a:t>http://www.discoveringstatistics.com/docs/ds_data_files/SPSS%20Data%20Files/</a:t>
            </a:r>
            <a:endParaRPr lang="en-GB" b="0" i="0" dirty="0"/>
          </a:p>
          <a:p>
            <a:pPr marL="514350" indent="-514350">
              <a:buAutoNum type="arabicPeriod"/>
            </a:pPr>
            <a:r>
              <a:rPr lang="en-US" sz="2800" dirty="0"/>
              <a:t>Download the </a:t>
            </a:r>
            <a:r>
              <a:rPr lang="en-US" sz="2800" b="1" u="sng" dirty="0" err="1"/>
              <a:t>Cats.sav</a:t>
            </a:r>
            <a:r>
              <a:rPr lang="en-US" sz="2800" b="1" dirty="0"/>
              <a:t> </a:t>
            </a:r>
            <a:r>
              <a:rPr lang="en-US" sz="2800" dirty="0"/>
              <a:t>file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Then follow along!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D25F0-0E59-CADC-A08A-029D1E05F27D}"/>
              </a:ext>
            </a:extLst>
          </p:cNvPr>
          <p:cNvSpPr txBox="1"/>
          <p:nvPr/>
        </p:nvSpPr>
        <p:spPr>
          <a:xfrm>
            <a:off x="1068663" y="4898369"/>
            <a:ext cx="3817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do this, you will need to install SPSS: </a:t>
            </a:r>
            <a:r>
              <a:rPr lang="en-GB" dirty="0">
                <a:hlinkClick r:id="rId5"/>
              </a:rPr>
              <a:t>https://www.kent.ac.uk/software/spss-statistics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012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1a9fa56-3f32-449a-a721-3e3f49aa5e9a}" enabled="0" method="" siteId="{51a9fa56-3f32-449a-a721-3e3f49aa5e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540</Words>
  <Application>Microsoft Office PowerPoint</Application>
  <PresentationFormat>On-screen Show (4:3)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Chi-square Test</vt:lpstr>
      <vt:lpstr>Chi-square Test</vt:lpstr>
      <vt:lpstr>Chi-square Test</vt:lpstr>
      <vt:lpstr>Chi-square frequency tables</vt:lpstr>
      <vt:lpstr>Chi-square frequency tables</vt:lpstr>
      <vt:lpstr>Assumptions of the Chi-square</vt:lpstr>
      <vt:lpstr>The X2 statistic</vt:lpstr>
      <vt:lpstr>Chi-square test of Independence in SPSS</vt:lpstr>
      <vt:lpstr>Upcoming workshops…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de Moor</dc:creator>
  <cp:lastModifiedBy>Tracey Ashmore</cp:lastModifiedBy>
  <cp:revision>3</cp:revision>
  <dcterms:created xsi:type="dcterms:W3CDTF">2022-09-08T13:16:12Z</dcterms:created>
  <dcterms:modified xsi:type="dcterms:W3CDTF">2022-09-09T13:54:30Z</dcterms:modified>
</cp:coreProperties>
</file>